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Lst>
  <p:sldSz cy="5143500" cx="9144000"/>
  <p:notesSz cx="6858000" cy="9144000"/>
  <p:embeddedFontLst>
    <p:embeddedFont>
      <p:font typeface="Open Sans SemiBold"/>
      <p:regular r:id="rId26"/>
      <p:bold r:id="rId27"/>
      <p:italic r:id="rId28"/>
      <p:boldItalic r:id="rId29"/>
    </p:embeddedFont>
    <p:embeddedFont>
      <p:font typeface="Open Sans Light"/>
      <p:regular r:id="rId30"/>
      <p:bold r:id="rId31"/>
      <p:italic r:id="rId32"/>
      <p:boldItalic r:id="rId33"/>
    </p:embeddedFont>
    <p:embeddedFont>
      <p:font typeface="Century Gothic"/>
      <p:regular r:id="rId34"/>
      <p:bold r:id="rId35"/>
      <p:italic r:id="rId36"/>
      <p:boldItalic r:id="rId37"/>
    </p:embeddedFont>
    <p:embeddedFont>
      <p:font typeface="Open Sans"/>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font" Target="fonts/OpenSans-italic.fntdata"/><Relationship Id="rId20" Type="http://schemas.openxmlformats.org/officeDocument/2006/relationships/slide" Target="slides/slide16.xml"/><Relationship Id="rId41" Type="http://schemas.openxmlformats.org/officeDocument/2006/relationships/font" Target="fonts/OpenSans-boldItalic.fnt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OpenSansSemiBold-regular.fntdata"/><Relationship Id="rId25" Type="http://schemas.openxmlformats.org/officeDocument/2006/relationships/slide" Target="slides/slide21.xml"/><Relationship Id="rId28" Type="http://schemas.openxmlformats.org/officeDocument/2006/relationships/font" Target="fonts/OpenSansSemiBold-italic.fntdata"/><Relationship Id="rId27" Type="http://schemas.openxmlformats.org/officeDocument/2006/relationships/font" Target="fonts/OpenSansSemi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OpenSansSemiBold-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OpenSansLight-bold.fntdata"/><Relationship Id="rId30" Type="http://schemas.openxmlformats.org/officeDocument/2006/relationships/font" Target="fonts/OpenSansLight-regular.fntdata"/><Relationship Id="rId11" Type="http://schemas.openxmlformats.org/officeDocument/2006/relationships/slide" Target="slides/slide7.xml"/><Relationship Id="rId33" Type="http://schemas.openxmlformats.org/officeDocument/2006/relationships/font" Target="fonts/OpenSansLight-boldItalic.fntdata"/><Relationship Id="rId10" Type="http://schemas.openxmlformats.org/officeDocument/2006/relationships/slide" Target="slides/slide6.xml"/><Relationship Id="rId32" Type="http://schemas.openxmlformats.org/officeDocument/2006/relationships/font" Target="fonts/OpenSansLight-italic.fntdata"/><Relationship Id="rId13" Type="http://schemas.openxmlformats.org/officeDocument/2006/relationships/slide" Target="slides/slide9.xml"/><Relationship Id="rId35" Type="http://schemas.openxmlformats.org/officeDocument/2006/relationships/font" Target="fonts/CenturyGothic-bold.fntdata"/><Relationship Id="rId12" Type="http://schemas.openxmlformats.org/officeDocument/2006/relationships/slide" Target="slides/slide8.xml"/><Relationship Id="rId34" Type="http://schemas.openxmlformats.org/officeDocument/2006/relationships/font" Target="fonts/CenturyGothic-regular.fntdata"/><Relationship Id="rId15" Type="http://schemas.openxmlformats.org/officeDocument/2006/relationships/slide" Target="slides/slide11.xml"/><Relationship Id="rId37" Type="http://schemas.openxmlformats.org/officeDocument/2006/relationships/font" Target="fonts/CenturyGothic-boldItalic.fntdata"/><Relationship Id="rId14" Type="http://schemas.openxmlformats.org/officeDocument/2006/relationships/slide" Target="slides/slide10.xml"/><Relationship Id="rId36" Type="http://schemas.openxmlformats.org/officeDocument/2006/relationships/font" Target="fonts/CenturyGothic-italic.fntdata"/><Relationship Id="rId17" Type="http://schemas.openxmlformats.org/officeDocument/2006/relationships/slide" Target="slides/slide13.xml"/><Relationship Id="rId39" Type="http://schemas.openxmlformats.org/officeDocument/2006/relationships/font" Target="fonts/OpenSans-bold.fntdata"/><Relationship Id="rId16" Type="http://schemas.openxmlformats.org/officeDocument/2006/relationships/slide" Target="slides/slide12.xml"/><Relationship Id="rId38" Type="http://schemas.openxmlformats.org/officeDocument/2006/relationships/font" Target="fonts/OpenSans-regular.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Shape 20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1" name="Shape 20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“Bom dia a todo mundo! Somos a equipe Alcathea!”</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2" name="Shape 2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“Qual a primeira coisa a fazer num aplicativo de rede social? O cadastro, claro! Caso o usuário já tenha uma conta, o login.”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1" name="Shape 2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“Logo após, temos um feed de notícias. O usuário pode postar elementos para uma discussão. Estas notícias podem ter votos positivos ou negativos e receber comentários. Aqui, parece uma rede social habitual mas com uma especialidade. Além disso, podemos ver o que tá acontecendo ao redor pelo que foi marcado no mapa local.”</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Shape 2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0" name="Shape 3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pt-BR"/>
              <a:t>“Que é esta seção aqui, onde podemos adicionar marcadores de acontecimentos relevantes na sua localização. Lembram do que eu falei sobre o mosquito da dengue? Você pode adicionar aqui um marcador indicando foco do mosquito, por exemplo. E quando você adiciona aqui, uma notícia a respeito vai para o feed de notícias, como mencionei anteriormente.”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pt-BR"/>
              <a:t>“Aqui nós temos especificamente o que tá acontecendo na câmara dos vereadores, cada pauta de votação. Podemos apoiar ou ser contra e no final podemos ver a diferença entre o que os parlamentares decidiram e o que votamos. Bem interessante, não?”</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Shape 3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8" name="Shape 3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"Por fim, cada usuário tem um perfil com as suas notícias postadas de forma acessível. Agora, vamos ver um pouco do aplicativo funcionando."</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7" name="Shape 3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“Vamos passar agora para como o aplicativo foi implementado. Utilizamos um desenvolvimento baseado em incrementos. O primeiro para login, configurações, perfil e outras coisas mais simples. O segundo para o mapa. O terceiro para as votações. E por fim o feed de notícias. ”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Shape 3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5" name="Shape 3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“As ferramentas utilizadas foram o Android Studio para desenvolvimento, Bitbucket para controle de versionamneto, Trello para gerenciar tarefas, entre outras…”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Shape 3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1" name="Shape 3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pt-BR">
                <a:solidFill>
                  <a:schemeClr val="dk1"/>
                </a:solidFill>
              </a:rPr>
              <a:t>“Para desenvolver a polis nós nos utilizamos da arquitetura cliente servidor, onde o usuário obtém acesso ao nosso banco através de uma requisição PHP para o servidor. Este por sua vez possue nele o banco de imagens e o de dados, após feita a pesquisa nosso servidor retorna os dados para o cliente em formato JSON.”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Shape 3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8" name="Shape 3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“Os testes foram divididos por incremento. Sua maioria inclui testes manuais, validação de entradas de dados como senhas, e-mail. Estes testes foram feitos a nível de sistema e com foco na interface e comportamento do aplicativo em relação a entradas e saídas (teste de caixa preta). Os testes automáticos envolveram submeter o aplicativo a uma sequência rápida de toques na tela para testar resposta do aplicativo (teste do macaco).”</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Shape 3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7" name="Shape 3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“Primeiramente, gostaríamos de agradecer a professora Rossana e a cada colega de classe. Este projeto foi uma oportunidade única de crescimento profissional e como pessoas para cada membro da equipe. Aprendemos o valor do trabalho em equipe e a lidar com outras pessoas. Além, claro, da parte mais técnica. Alguns melhoraram muito no desenvolvimento, por exemplo. É um aprendizado que, independente das nossas futuras carreiras, levaremos para toda vida.”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Shape 20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207" name="Shape 2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pt-BR"/>
              <a:t>Apresentação de cada um na ordem do slide:</a:t>
            </a:r>
          </a:p>
          <a:p>
            <a:pPr lvl="0">
              <a:spcBef>
                <a:spcPts val="0"/>
              </a:spcBef>
              <a:buClr>
                <a:schemeClr val="dk1"/>
              </a:buClr>
              <a:buSzPct val="100000"/>
              <a:buFont typeface="Arial"/>
              <a:buNone/>
            </a:pPr>
            <a:r>
              <a:rPr lang="pt-BR"/>
              <a:t>Lucas, Caio, Anderson, Erison, Luan, Thalita.</a:t>
            </a:r>
          </a:p>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Shape 3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5" name="Shape 3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“Agora é a hora de tirar as dúvidas. Vamos responder 5 perguntas. Quem tem alguma pergunta?”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Shape 4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3" name="Shape 4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Shape 22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4" name="Shape 22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“Antes de tudo, vamos falar sobre uma problemática séria que atinge a nossa sociedade.</a:t>
            </a:r>
          </a:p>
          <a:p>
            <a:pPr lvl="0">
              <a:spcBef>
                <a:spcPts val="0"/>
              </a:spcBef>
              <a:buNone/>
            </a:pPr>
            <a:r>
              <a:rPr lang="pt-BR"/>
              <a:t>Por acaso vocês sabem o percentual de votos nulos, brancos e abstenções na última eleição? É muito alto! 32,5% do país inteiro. E por quê? Talvez seja pelos escândalos de corrupção. Talvez seja por falta de vontade da população. E talvez seja falta de fé na forma que a sociedade funciona hoje.</a:t>
            </a:r>
          </a:p>
          <a:p>
            <a:pPr lvl="0">
              <a:spcBef>
                <a:spcPts val="0"/>
              </a:spcBef>
              <a:buNone/>
            </a:pPr>
            <a:r>
              <a:rPr lang="pt-BR"/>
              <a:t>Pare e pense: qual a última vez que eu fui procurar o que tá acontecendo na câmara dos vereadores? Que tipo de projeto as pessoas que elegemos estão votando? Elas estão cumprindo com o que prometeram?</a:t>
            </a:r>
          </a:p>
          <a:p>
            <a:pPr lvl="0">
              <a:spcBef>
                <a:spcPts val="0"/>
              </a:spcBef>
              <a:buNone/>
            </a:pPr>
            <a:r>
              <a:rPr lang="pt-BR"/>
              <a:t>A realidade é que hoje nos informamos praticamente pela internet e pelas mídias sociais. Ou alguém aqui não dá sempre aquela olhadinha no facebook ou twitter pra ver o que está acontecendo? E isso é bem problemático. Ou será que é muito proveitoso se informar e discutir em uma rede social onde a maioria dos posts são memes, piadas e outras formas de entretenimento?</a:t>
            </a:r>
          </a:p>
          <a:p>
            <a:pPr lvl="0">
              <a:spcBef>
                <a:spcPts val="0"/>
              </a:spcBef>
              <a:buNone/>
            </a:pPr>
            <a:r>
              <a:rPr lang="pt-BR"/>
              <a:t>Até mesmo as questões do cotidiano se perdem em meio a tanta informação. Por exemplo, vamos pegar uma questão importante para a nossa realidade e que as autoridades insistem em fazer campanha. Quem é que sabe onde tem foco do mosquito aedes egypt, também conhecido como mosquito da dengue, neste departamento? E se acontecer um furto? Ou algo pegar fogo?</a:t>
            </a:r>
          </a:p>
          <a:p>
            <a:pPr lvl="0">
              <a:spcBef>
                <a:spcPts val="0"/>
              </a:spcBef>
              <a:buClr>
                <a:schemeClr val="dk1"/>
              </a:buClr>
              <a:buSzPct val="100000"/>
              <a:buFont typeface="Arial"/>
              <a:buNone/>
            </a:pPr>
            <a:r>
              <a:rPr lang="pt-BR"/>
              <a:t>“O que a gente pode observar é que hoje em dia as pessoas estão afastando o seu cotidiano e a política das suas vidas e passam a maior parte do seu dia na internet e nas redes sociais”.</a:t>
            </a:r>
          </a:p>
          <a:p>
            <a:pPr lvl="0">
              <a:spcBef>
                <a:spcPts val="0"/>
              </a:spcBef>
              <a:buClr>
                <a:schemeClr val="dk1"/>
              </a:buClr>
              <a:buSzPct val="100000"/>
              <a:buFont typeface="Arial"/>
              <a:buNone/>
            </a:pPr>
            <a:r>
              <a:t/>
            </a:r>
            <a:endParaRPr b="1"/>
          </a:p>
          <a:p>
            <a:pPr lvl="0">
              <a:spcBef>
                <a:spcPts val="0"/>
              </a:spcBef>
              <a:buNone/>
            </a:pPr>
            <a:r>
              <a:t/>
            </a:r>
            <a:endParaRPr b="1"/>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Shape 2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2" name="Shape 2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pt-BR"/>
              <a:t>“Existem alguns sistemas que propõem, direta ou indiretamente, soluções para o que foi dito aqui”</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pt-BR"/>
              <a:t>“O Cidade Legal tem um mapa que você pode marcar algumas coisas. Interessante mas ele também para por aí. Não chega a propor algo para sanar o problema real, lidando apenas com coisas do cotidiano.”</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pt-BR"/>
              <a:t>"O Vigilante também é legal! Chega até a propor uma solução, também com mapa, mas só responde cerca de 30% do problema, sem mencionar a política."</a:t>
            </a:r>
          </a:p>
          <a:p>
            <a:pPr lvl="0">
              <a:spcBef>
                <a:spcPts val="0"/>
              </a:spcBef>
              <a:buClr>
                <a:schemeClr val="dk1"/>
              </a:buClr>
              <a:buSzPct val="100000"/>
              <a:buFont typeface="Arial"/>
              <a:buNone/>
            </a:pPr>
            <a:r>
              <a:t/>
            </a:r>
            <a:endParaRPr/>
          </a:p>
          <a:p>
            <a:pPr lvl="0">
              <a:spcBef>
                <a:spcPts val="0"/>
              </a:spcBef>
              <a:buClr>
                <a:schemeClr val="dk1"/>
              </a:buClr>
              <a:buSzPct val="100000"/>
              <a:buFont typeface="Arial"/>
              <a:buNone/>
            </a:pPr>
            <a:r>
              <a:rPr lang="pt-BR"/>
              <a:t>“Já o Colab tem uma novidade, dá pra postar coisas, ter seu perfil. Mas também, como os outros, não consegue abranger todo o problema. Vocês podem perceber que que tem uma palavra que descreve todas essas possíveis soluções que foram mostradas aqui: insuficientes. Nenhuma delas aborda a problemática com muita profundidade e significado, contribuindo pouco para a totalidade do problema. </a:t>
            </a:r>
          </a:p>
          <a:p>
            <a:pPr lvl="0">
              <a:spcBef>
                <a:spcPts val="0"/>
              </a:spcBef>
              <a:buClr>
                <a:schemeClr val="dk1"/>
              </a:buClr>
              <a:buSzPct val="100000"/>
              <a:buFont typeface="Arial"/>
              <a:buNone/>
            </a:pPr>
            <a:r>
              <a:rPr lang="pt-BR"/>
              <a:t>E então, a Alcathea apresenta a vocês uma nova, completa e profunda solução…”</a:t>
            </a:r>
          </a:p>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Shape 2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4" name="Shape 2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pt-BR"/>
              <a:t>"A POLIS. Alguém sabe de onde surgiu esse nome? Pólis é como se chamavam as cidades gregas que definiram a base da civilização ocidental. Como disse Aristóteles, o homem precisa da comunidade para viver em plenitude. E aqueles que estão fora da Pólis são selvagens ou divindades. Ou seja, o homem é um animal político. E é fazendo esse resgate histórico que apresentamos a POLIS, porque acreditamos que hoje não é diferente, mas que precisamos usar a tecnologia ao nosso favor.”</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1" name="Shape 2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pt-BR">
                <a:solidFill>
                  <a:schemeClr val="dk1"/>
                </a:solidFill>
              </a:rPr>
              <a:t>“Na realidade, POLIS, esta POLIS aqui, significa Plataforma Online de Interação Social. E é isso que ela é: uma rede social. Mas uma rede social diferente, voltada especificamente para as questões que nos cercam no cotidiano da nossa cidade mas que parecem tão distantes quando estamos no nosso mundo do smartphone e da internet.”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Shape 2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9" name="Shape 2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pt-BR">
                <a:solidFill>
                  <a:schemeClr val="dk1"/>
                </a:solidFill>
              </a:rPr>
              <a:t>“O objetivo é claro: promover novas maneiras de interagir sobre a política e os problemas da cidade em que moramos. Nós queremos melhorar a sociedade em que vivemos e a POLIS chega para aproximar a realidade do virtual, onde podemos construir uma comunidade melhor todos os dias.”</a:t>
            </a:r>
          </a:p>
          <a:p>
            <a:pPr lvl="0">
              <a:spcBef>
                <a:spcPts val="0"/>
              </a:spcBef>
              <a:buClr>
                <a:schemeClr val="dk1"/>
              </a:buClr>
              <a:buSzPct val="100000"/>
              <a:buFont typeface="Arial"/>
              <a:buNone/>
            </a:pPr>
            <a:r>
              <a:t/>
            </a:r>
            <a:endParaRPr>
              <a:solidFill>
                <a:schemeClr val="dk1"/>
              </a:solidFill>
            </a:endParaRPr>
          </a:p>
          <a:p>
            <a:pPr lvl="0">
              <a:spcBef>
                <a:spcPts val="0"/>
              </a:spcBef>
              <a:buClr>
                <a:schemeClr val="dk1"/>
              </a:buClr>
              <a:buSzPct val="100000"/>
              <a:buFont typeface="Arial"/>
              <a:buNone/>
            </a:pPr>
            <a:r>
              <a:t/>
            </a:r>
            <a:endParaRPr>
              <a:solidFill>
                <a:schemeClr val="dk1"/>
              </a:solidFill>
            </a:endParaRPr>
          </a:p>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Shape 26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8" name="Shape 26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1"/>
              </a:buClr>
              <a:buSzPct val="100000"/>
              <a:buFont typeface="Arial"/>
              <a:buNone/>
            </a:pPr>
            <a:r>
              <a:rPr lang="pt-BR">
                <a:solidFill>
                  <a:schemeClr val="dk1"/>
                </a:solidFill>
              </a:rPr>
              <a:t>“E quem são as pessoas que usariam essa ferramenta? Qualquer cidadão interessado com o bem estar geral! E não só eles como pode ser útil para as autoridades receberem um feedback da sua governança."</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pt-BR"/>
              <a:t>“Agora vamos passar para conhecer mais a fundo a aplicação e suas funcionalidades”.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
  <p:cSld name="Slide de Título">
    <p:spTree>
      <p:nvGrpSpPr>
        <p:cNvPr id="17" name="Shape 17"/>
        <p:cNvGrpSpPr/>
        <p:nvPr/>
      </p:nvGrpSpPr>
      <p:grpSpPr>
        <a:xfrm>
          <a:off x="0" y="0"/>
          <a:ext cx="0" cy="0"/>
          <a:chOff x="0" y="0"/>
          <a:chExt cx="0" cy="0"/>
        </a:xfrm>
      </p:grpSpPr>
      <p:grpSp>
        <p:nvGrpSpPr>
          <p:cNvPr id="18" name="Shape 18"/>
          <p:cNvGrpSpPr/>
          <p:nvPr/>
        </p:nvGrpSpPr>
        <p:grpSpPr>
          <a:xfrm>
            <a:off x="0" y="0"/>
            <a:ext cx="9144000" cy="5143565"/>
            <a:chOff x="0" y="0"/>
            <a:chExt cx="12192000" cy="6858086"/>
          </a:xfrm>
        </p:grpSpPr>
        <p:sp>
          <p:nvSpPr>
            <p:cNvPr id="19" name="Shape 19"/>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20" name="Shape 20"/>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21" name="Shape 21"/>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rtl="0" algn="ctr">
              <a:spcBef>
                <a:spcPts val="0"/>
              </a:spcBef>
              <a:buNone/>
            </a:pPr>
            <a:fld id="{00000000-1234-1234-1234-123412341234}" type="slidenum">
              <a:rPr b="1" lang="pt-BR">
                <a:solidFill>
                  <a:srgbClr val="351C75"/>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to Panorâmica com Legenda">
    <p:spTree>
      <p:nvGrpSpPr>
        <p:cNvPr id="78" name="Shape 78"/>
        <p:cNvGrpSpPr/>
        <p:nvPr/>
      </p:nvGrpSpPr>
      <p:grpSpPr>
        <a:xfrm>
          <a:off x="0" y="0"/>
          <a:ext cx="0" cy="0"/>
          <a:chOff x="0" y="0"/>
          <a:chExt cx="0" cy="0"/>
        </a:xfrm>
      </p:grpSpPr>
      <p:grpSp>
        <p:nvGrpSpPr>
          <p:cNvPr id="79" name="Shape 79"/>
          <p:cNvGrpSpPr/>
          <p:nvPr/>
        </p:nvGrpSpPr>
        <p:grpSpPr>
          <a:xfrm>
            <a:off x="0" y="0"/>
            <a:ext cx="9144000" cy="5143565"/>
            <a:chOff x="0" y="0"/>
            <a:chExt cx="12192000" cy="6858086"/>
          </a:xfrm>
        </p:grpSpPr>
        <p:sp>
          <p:nvSpPr>
            <p:cNvPr id="80" name="Shape 80"/>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81" name="Shape 81"/>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82" name="Shape 82"/>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83" name="Shape 83"/>
            <p:cNvSpPr/>
            <p:nvPr/>
          </p:nvSpPr>
          <p:spPr>
            <a:xfrm>
              <a:off x="8609011"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84" name="Shape 84"/>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85" name="Shape 85"/>
            <p:cNvSpPr/>
            <p:nvPr/>
          </p:nvSpPr>
          <p:spPr>
            <a:xfrm>
              <a:off x="7999411"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86" name="Shape 86"/>
            <p:cNvSpPr/>
            <p:nvPr/>
          </p:nvSpPr>
          <p:spPr>
            <a:xfrm rot="10371607">
              <a:off x="263640" y="4438317"/>
              <a:ext cx="3299485" cy="440831"/>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rIns="68575" tIns="68575">
              <a:noAutofit/>
            </a:bodyPr>
            <a:lstStyle/>
            <a:p>
              <a:pPr lvl="0">
                <a:spcBef>
                  <a:spcPts val="0"/>
                </a:spcBef>
                <a:buNone/>
              </a:pPr>
              <a:r>
                <a:t/>
              </a:r>
              <a:endParaRPr/>
            </a:p>
          </p:txBody>
        </p:sp>
        <p:sp>
          <p:nvSpPr>
            <p:cNvPr id="87" name="Shape 87"/>
            <p:cNvSpPr/>
            <p:nvPr/>
          </p:nvSpPr>
          <p:spPr>
            <a:xfrm rot="10800000">
              <a:off x="459506" y="321130"/>
              <a:ext cx="11277600" cy="4533900"/>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88" name="Shape 88"/>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89" name="Shape 89"/>
          <p:cNvSpPr txBox="1"/>
          <p:nvPr>
            <p:ph idx="10" type="dt"/>
          </p:nvPr>
        </p:nvSpPr>
        <p:spPr>
          <a:xfrm>
            <a:off x="7989827" y="4793878"/>
            <a:ext cx="7428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90" name="Shape 90"/>
          <p:cNvSpPr txBox="1"/>
          <p:nvPr>
            <p:ph idx="11" type="ftr"/>
          </p:nvPr>
        </p:nvSpPr>
        <p:spPr>
          <a:xfrm>
            <a:off x="420832" y="4793878"/>
            <a:ext cx="28947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91" name="Shape 91"/>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Título e Legenda">
    <p:spTree>
      <p:nvGrpSpPr>
        <p:cNvPr id="92" name="Shape 92"/>
        <p:cNvGrpSpPr/>
        <p:nvPr/>
      </p:nvGrpSpPr>
      <p:grpSpPr>
        <a:xfrm>
          <a:off x="0" y="0"/>
          <a:ext cx="0" cy="0"/>
          <a:chOff x="0" y="0"/>
          <a:chExt cx="0" cy="0"/>
        </a:xfrm>
      </p:grpSpPr>
      <p:grpSp>
        <p:nvGrpSpPr>
          <p:cNvPr id="93" name="Shape 93"/>
          <p:cNvGrpSpPr/>
          <p:nvPr/>
        </p:nvGrpSpPr>
        <p:grpSpPr>
          <a:xfrm>
            <a:off x="0" y="0"/>
            <a:ext cx="9144000" cy="5143565"/>
            <a:chOff x="0" y="0"/>
            <a:chExt cx="12192000" cy="6858086"/>
          </a:xfrm>
        </p:grpSpPr>
        <p:sp>
          <p:nvSpPr>
            <p:cNvPr id="94" name="Shape 94"/>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95" name="Shape 95"/>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96" name="Shape 96"/>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97" name="Shape 97"/>
            <p:cNvSpPr/>
            <p:nvPr/>
          </p:nvSpPr>
          <p:spPr>
            <a:xfrm>
              <a:off x="8609011"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98" name="Shape 98"/>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99" name="Shape 99"/>
            <p:cNvSpPr/>
            <p:nvPr/>
          </p:nvSpPr>
          <p:spPr>
            <a:xfrm>
              <a:off x="7999411"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00" name="Shape 100"/>
            <p:cNvSpPr/>
            <p:nvPr/>
          </p:nvSpPr>
          <p:spPr>
            <a:xfrm rot="-589940">
              <a:off x="8490954" y="2714881"/>
              <a:ext cx="3299260" cy="440878"/>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rIns="68575" tIns="68575">
              <a:noAutofit/>
            </a:bodyPr>
            <a:lstStyle/>
            <a:p>
              <a:pPr lvl="0">
                <a:spcBef>
                  <a:spcPts val="0"/>
                </a:spcBef>
                <a:buNone/>
              </a:pPr>
              <a:r>
                <a:t/>
              </a:r>
              <a:endParaRPr/>
            </a:p>
          </p:txBody>
        </p:sp>
        <p:sp>
          <p:nvSpPr>
            <p:cNvPr id="101" name="Shape 101"/>
            <p:cNvSpPr/>
            <p:nvPr/>
          </p:nvSpPr>
          <p:spPr>
            <a:xfrm>
              <a:off x="455612" y="2801318"/>
              <a:ext cx="11277600" cy="3602700"/>
            </a:xfrm>
            <a:custGeom>
              <a:pathLst>
                <a:path extrusionOk="0" h="120000" w="120000">
                  <a:moveTo>
                    <a:pt x="0" y="0"/>
                  </a:moveTo>
                  <a:lnTo>
                    <a:pt x="0" y="119984"/>
                  </a:lnTo>
                  <a:lnTo>
                    <a:pt x="120000" y="120000"/>
                  </a:lnTo>
                  <a:lnTo>
                    <a:pt x="120000" y="60"/>
                  </a:lnTo>
                  <a:lnTo>
                    <a:pt x="120000" y="60"/>
                  </a:lnTo>
                  <a:lnTo>
                    <a:pt x="117276" y="1374"/>
                  </a:lnTo>
                  <a:lnTo>
                    <a:pt x="114564" y="2642"/>
                  </a:lnTo>
                  <a:lnTo>
                    <a:pt x="111840" y="3866"/>
                  </a:lnTo>
                  <a:lnTo>
                    <a:pt x="109104" y="4923"/>
                  </a:lnTo>
                  <a:lnTo>
                    <a:pt x="106380" y="5980"/>
                  </a:lnTo>
                  <a:lnTo>
                    <a:pt x="103644" y="6977"/>
                  </a:lnTo>
                  <a:lnTo>
                    <a:pt x="100944" y="7822"/>
                  </a:lnTo>
                  <a:lnTo>
                    <a:pt x="98208" y="8623"/>
                  </a:lnTo>
                  <a:lnTo>
                    <a:pt x="95484" y="9363"/>
                  </a:lnTo>
                  <a:lnTo>
                    <a:pt x="92808" y="9997"/>
                  </a:lnTo>
                  <a:lnTo>
                    <a:pt x="90096" y="10631"/>
                  </a:lnTo>
                  <a:lnTo>
                    <a:pt x="87420" y="11160"/>
                  </a:lnTo>
                  <a:lnTo>
                    <a:pt x="84744" y="11583"/>
                  </a:lnTo>
                  <a:lnTo>
                    <a:pt x="82080" y="12006"/>
                  </a:lnTo>
                  <a:lnTo>
                    <a:pt x="79440" y="12368"/>
                  </a:lnTo>
                  <a:lnTo>
                    <a:pt x="76824" y="12640"/>
                  </a:lnTo>
                  <a:lnTo>
                    <a:pt x="74208" y="12851"/>
                  </a:lnTo>
                  <a:lnTo>
                    <a:pt x="71616" y="13063"/>
                  </a:lnTo>
                  <a:lnTo>
                    <a:pt x="69060" y="13168"/>
                  </a:lnTo>
                  <a:lnTo>
                    <a:pt x="66504" y="13274"/>
                  </a:lnTo>
                  <a:lnTo>
                    <a:pt x="63984" y="13319"/>
                  </a:lnTo>
                  <a:lnTo>
                    <a:pt x="61488" y="13274"/>
                  </a:lnTo>
                  <a:lnTo>
                    <a:pt x="59016" y="13274"/>
                  </a:lnTo>
                  <a:lnTo>
                    <a:pt x="56568" y="13168"/>
                  </a:lnTo>
                  <a:lnTo>
                    <a:pt x="54168" y="13002"/>
                  </a:lnTo>
                  <a:lnTo>
                    <a:pt x="51792" y="12851"/>
                  </a:lnTo>
                  <a:lnTo>
                    <a:pt x="49464" y="12685"/>
                  </a:lnTo>
                  <a:lnTo>
                    <a:pt x="47148" y="12428"/>
                  </a:lnTo>
                  <a:lnTo>
                    <a:pt x="44868" y="12157"/>
                  </a:lnTo>
                  <a:lnTo>
                    <a:pt x="42636" y="11900"/>
                  </a:lnTo>
                  <a:lnTo>
                    <a:pt x="38280" y="11205"/>
                  </a:lnTo>
                  <a:lnTo>
                    <a:pt x="34104" y="10465"/>
                  </a:lnTo>
                  <a:lnTo>
                    <a:pt x="30096" y="9680"/>
                  </a:lnTo>
                  <a:lnTo>
                    <a:pt x="26304" y="8834"/>
                  </a:lnTo>
                  <a:lnTo>
                    <a:pt x="22680" y="7928"/>
                  </a:lnTo>
                  <a:lnTo>
                    <a:pt x="19320" y="6977"/>
                  </a:lnTo>
                  <a:lnTo>
                    <a:pt x="16164" y="6025"/>
                  </a:lnTo>
                  <a:lnTo>
                    <a:pt x="13260" y="5074"/>
                  </a:lnTo>
                  <a:lnTo>
                    <a:pt x="10596" y="4183"/>
                  </a:lnTo>
                  <a:lnTo>
                    <a:pt x="8232" y="3337"/>
                  </a:lnTo>
                  <a:lnTo>
                    <a:pt x="6096" y="2537"/>
                  </a:lnTo>
                  <a:lnTo>
                    <a:pt x="4296" y="1857"/>
                  </a:lnTo>
                  <a:lnTo>
                    <a:pt x="2784" y="1223"/>
                  </a:lnTo>
                  <a:lnTo>
                    <a:pt x="708" y="317"/>
                  </a:lnTo>
                  <a:lnTo>
                    <a:pt x="0" y="0"/>
                  </a:lnTo>
                  <a:lnTo>
                    <a:pt x="0" y="0"/>
                  </a:lnTo>
                  <a:close/>
                </a:path>
              </a:pathLst>
            </a:custGeom>
            <a:solidFill>
              <a:schemeClr val="lt1"/>
            </a:solidFill>
            <a:ln>
              <a:noFill/>
            </a:ln>
          </p:spPr>
        </p:sp>
        <p:sp>
          <p:nvSpPr>
            <p:cNvPr id="102" name="Shape 102"/>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03" name="Shape 103"/>
          <p:cNvSpPr txBox="1"/>
          <p:nvPr>
            <p:ph type="title"/>
          </p:nvPr>
        </p:nvSpPr>
        <p:spPr>
          <a:xfrm>
            <a:off x="861598" y="797562"/>
            <a:ext cx="6624000" cy="10296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0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2"/>
                </a:solidFill>
              </a:defRPr>
            </a:lvl2pPr>
            <a:lvl3pPr indent="0" lvl="2" marL="0" marR="0" rtl="0" algn="l">
              <a:spcBef>
                <a:spcPts val="0"/>
              </a:spcBef>
              <a:buNone/>
              <a:defRPr b="0" i="0" sz="1400" u="none" cap="none" strike="noStrike">
                <a:solidFill>
                  <a:schemeClr val="dk2"/>
                </a:solidFill>
              </a:defRPr>
            </a:lvl3pPr>
            <a:lvl4pPr indent="0" lvl="3" marL="0" marR="0" rtl="0" algn="l">
              <a:spcBef>
                <a:spcPts val="0"/>
              </a:spcBef>
              <a:buNone/>
              <a:defRPr b="0" i="0" sz="1400" u="none" cap="none" strike="noStrike">
                <a:solidFill>
                  <a:schemeClr val="dk2"/>
                </a:solidFill>
              </a:defRPr>
            </a:lvl4pPr>
            <a:lvl5pPr indent="0" lvl="4" marL="0" marR="0" rtl="0" algn="l">
              <a:spcBef>
                <a:spcPts val="0"/>
              </a:spcBef>
              <a:buNone/>
              <a:defRPr b="0" i="0" sz="1400" u="none" cap="none" strike="noStrike">
                <a:solidFill>
                  <a:schemeClr val="dk2"/>
                </a:solidFill>
              </a:defRPr>
            </a:lvl5pPr>
            <a:lvl6pPr indent="0" lvl="5" marL="0" marR="0" rtl="0" algn="l">
              <a:spcBef>
                <a:spcPts val="0"/>
              </a:spcBef>
              <a:buNone/>
              <a:defRPr b="0" i="0" sz="1400" u="none" cap="none" strike="noStrike">
                <a:solidFill>
                  <a:schemeClr val="dk2"/>
                </a:solidFill>
              </a:defRPr>
            </a:lvl6pPr>
            <a:lvl7pPr indent="0" lvl="6" marL="0" marR="0" rtl="0" algn="l">
              <a:spcBef>
                <a:spcPts val="0"/>
              </a:spcBef>
              <a:buNone/>
              <a:defRPr b="0" i="0" sz="1400" u="none" cap="none" strike="noStrike">
                <a:solidFill>
                  <a:schemeClr val="dk2"/>
                </a:solidFill>
              </a:defRPr>
            </a:lvl7pPr>
            <a:lvl8pPr indent="0" lvl="7" marL="0" marR="0" rtl="0" algn="l">
              <a:spcBef>
                <a:spcPts val="0"/>
              </a:spcBef>
              <a:buNone/>
              <a:defRPr b="0" i="0" sz="1400" u="none" cap="none" strike="noStrike">
                <a:solidFill>
                  <a:schemeClr val="dk2"/>
                </a:solidFill>
              </a:defRPr>
            </a:lvl8pPr>
            <a:lvl9pPr indent="0" lvl="8" marL="0" marR="0" rtl="0" algn="l">
              <a:spcBef>
                <a:spcPts val="0"/>
              </a:spcBef>
              <a:buNone/>
              <a:defRPr b="0" i="0" sz="1400" u="none" cap="none" strike="noStrike">
                <a:solidFill>
                  <a:schemeClr val="dk2"/>
                </a:solidFill>
              </a:defRPr>
            </a:lvl9pPr>
          </a:lstStyle>
          <a:p/>
        </p:txBody>
      </p:sp>
      <p:sp>
        <p:nvSpPr>
          <p:cNvPr id="104" name="Shape 104"/>
          <p:cNvSpPr txBox="1"/>
          <p:nvPr>
            <p:ph idx="1" type="body"/>
          </p:nvPr>
        </p:nvSpPr>
        <p:spPr>
          <a:xfrm>
            <a:off x="866215" y="2657475"/>
            <a:ext cx="6619200" cy="1857300"/>
          </a:xfrm>
          <a:prstGeom prst="rect">
            <a:avLst/>
          </a:prstGeom>
          <a:noFill/>
          <a:ln>
            <a:noFill/>
          </a:ln>
        </p:spPr>
        <p:txBody>
          <a:bodyPr anchorCtr="0" anchor="ctr" bIns="91425" lIns="91425" rIns="91425" tIns="91425"/>
          <a:lstStyle>
            <a:lvl1pPr indent="0" lvl="0" marL="0" marR="0" rtl="0" algn="l">
              <a:spcBef>
                <a:spcPts val="800"/>
              </a:spcBef>
              <a:spcAft>
                <a:spcPts val="0"/>
              </a:spcAft>
              <a:buClr>
                <a:schemeClr val="accent1"/>
              </a:buClr>
              <a:buFont typeface="Noto Sans Symbols"/>
              <a:buNone/>
              <a:defRPr b="0" i="0" sz="14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8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sp>
        <p:nvSpPr>
          <p:cNvPr id="105" name="Shape 105"/>
          <p:cNvSpPr txBox="1"/>
          <p:nvPr>
            <p:ph idx="10" type="dt"/>
          </p:nvPr>
        </p:nvSpPr>
        <p:spPr>
          <a:xfrm>
            <a:off x="7989827" y="4793878"/>
            <a:ext cx="7428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06" name="Shape 106"/>
          <p:cNvSpPr txBox="1"/>
          <p:nvPr>
            <p:ph idx="11" type="ftr"/>
          </p:nvPr>
        </p:nvSpPr>
        <p:spPr>
          <a:xfrm>
            <a:off x="420832" y="4793878"/>
            <a:ext cx="28947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07" name="Shape 107"/>
          <p:cNvSpPr/>
          <p:nvPr/>
        </p:nvSpPr>
        <p:spPr>
          <a:xfrm>
            <a:off x="7828358"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rIns="68575" tIns="68575">
            <a:noAutofit/>
          </a:bodyPr>
          <a:lstStyle/>
          <a:p>
            <a:pPr lvl="0">
              <a:spcBef>
                <a:spcPts val="0"/>
              </a:spcBef>
              <a:buNone/>
            </a:pPr>
            <a:r>
              <a:t/>
            </a:r>
            <a:endParaRPr/>
          </a:p>
        </p:txBody>
      </p:sp>
      <p:sp>
        <p:nvSpPr>
          <p:cNvPr id="108" name="Shape 108"/>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itação com Legenda">
    <p:spTree>
      <p:nvGrpSpPr>
        <p:cNvPr id="109" name="Shape 109"/>
        <p:cNvGrpSpPr/>
        <p:nvPr/>
      </p:nvGrpSpPr>
      <p:grpSpPr>
        <a:xfrm>
          <a:off x="0" y="0"/>
          <a:ext cx="0" cy="0"/>
          <a:chOff x="0" y="0"/>
          <a:chExt cx="0" cy="0"/>
        </a:xfrm>
      </p:grpSpPr>
      <p:grpSp>
        <p:nvGrpSpPr>
          <p:cNvPr id="110" name="Shape 110"/>
          <p:cNvGrpSpPr/>
          <p:nvPr/>
        </p:nvGrpSpPr>
        <p:grpSpPr>
          <a:xfrm>
            <a:off x="0" y="0"/>
            <a:ext cx="9144000" cy="5143565"/>
            <a:chOff x="0" y="0"/>
            <a:chExt cx="12192000" cy="6858086"/>
          </a:xfrm>
        </p:grpSpPr>
        <p:sp>
          <p:nvSpPr>
            <p:cNvPr id="111" name="Shape 11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112" name="Shape 11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13" name="Shape 11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14" name="Shape 114"/>
            <p:cNvSpPr/>
            <p:nvPr/>
          </p:nvSpPr>
          <p:spPr>
            <a:xfrm>
              <a:off x="8609011"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15" name="Shape 115"/>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16" name="Shape 116"/>
            <p:cNvSpPr/>
            <p:nvPr/>
          </p:nvSpPr>
          <p:spPr>
            <a:xfrm>
              <a:off x="7999411"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17" name="Shape 117"/>
            <p:cNvSpPr/>
            <p:nvPr/>
          </p:nvSpPr>
          <p:spPr>
            <a:xfrm rot="-589940">
              <a:off x="8490954" y="4185125"/>
              <a:ext cx="3299260" cy="440878"/>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rIns="68575" tIns="68575">
              <a:noAutofit/>
            </a:bodyPr>
            <a:lstStyle/>
            <a:p>
              <a:pPr lvl="0">
                <a:spcBef>
                  <a:spcPts val="0"/>
                </a:spcBef>
                <a:buNone/>
              </a:pPr>
              <a:r>
                <a:t/>
              </a:r>
              <a:endParaRPr/>
            </a:p>
          </p:txBody>
        </p:sp>
        <p:sp>
          <p:nvSpPr>
            <p:cNvPr id="118" name="Shape 118"/>
            <p:cNvSpPr/>
            <p:nvPr/>
          </p:nvSpPr>
          <p:spPr>
            <a:xfrm>
              <a:off x="455612" y="4241801"/>
              <a:ext cx="11277600" cy="2337299"/>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19" name="Shape 119"/>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20" name="Shape 120"/>
          <p:cNvSpPr txBox="1"/>
          <p:nvPr/>
        </p:nvSpPr>
        <p:spPr>
          <a:xfrm>
            <a:off x="661174" y="455501"/>
            <a:ext cx="601500" cy="1177200"/>
          </a:xfrm>
          <a:prstGeom prst="rect">
            <a:avLst/>
          </a:prstGeom>
          <a:noFill/>
          <a:ln>
            <a:noFill/>
          </a:ln>
        </p:spPr>
        <p:txBody>
          <a:bodyPr anchorCtr="0" anchor="t" bIns="34275" lIns="68575" rIns="68575" tIns="34275">
            <a:noAutofit/>
          </a:bodyPr>
          <a:lstStyle/>
          <a:p>
            <a:pPr indent="0" lvl="0" marL="0" marR="0" rtl="0" algn="r">
              <a:spcBef>
                <a:spcPts val="0"/>
              </a:spcBef>
              <a:buSzPct val="25000"/>
              <a:buNone/>
            </a:pPr>
            <a:r>
              <a:rPr b="0" i="0" lang="pt-BR" sz="7200" u="none" cap="none" strike="noStrike">
                <a:solidFill>
                  <a:srgbClr val="EE52A4"/>
                </a:solidFill>
                <a:latin typeface="Arial"/>
                <a:ea typeface="Arial"/>
                <a:cs typeface="Arial"/>
                <a:sym typeface="Arial"/>
              </a:rPr>
              <a:t>“</a:t>
            </a:r>
          </a:p>
        </p:txBody>
      </p:sp>
      <p:sp>
        <p:nvSpPr>
          <p:cNvPr id="121" name="Shape 121"/>
          <p:cNvSpPr txBox="1"/>
          <p:nvPr/>
        </p:nvSpPr>
        <p:spPr>
          <a:xfrm>
            <a:off x="7413343" y="1960340"/>
            <a:ext cx="489600" cy="1177200"/>
          </a:xfrm>
          <a:prstGeom prst="rect">
            <a:avLst/>
          </a:prstGeom>
          <a:noFill/>
          <a:ln>
            <a:noFill/>
          </a:ln>
        </p:spPr>
        <p:txBody>
          <a:bodyPr anchorCtr="0" anchor="t" bIns="34275" lIns="68575" rIns="68575" tIns="34275">
            <a:noAutofit/>
          </a:bodyPr>
          <a:lstStyle/>
          <a:p>
            <a:pPr indent="0" lvl="0" marL="0" marR="0" rtl="0" algn="r">
              <a:spcBef>
                <a:spcPts val="0"/>
              </a:spcBef>
              <a:buSzPct val="25000"/>
              <a:buNone/>
            </a:pPr>
            <a:r>
              <a:rPr b="0" i="0" lang="pt-BR" sz="7200" u="none" cap="none" strike="noStrike">
                <a:solidFill>
                  <a:srgbClr val="EE52A4"/>
                </a:solidFill>
                <a:latin typeface="Arial"/>
                <a:ea typeface="Arial"/>
                <a:cs typeface="Arial"/>
                <a:sym typeface="Arial"/>
              </a:rPr>
              <a:t>”</a:t>
            </a:r>
          </a:p>
        </p:txBody>
      </p:sp>
      <p:sp>
        <p:nvSpPr>
          <p:cNvPr id="122" name="Shape 122"/>
          <p:cNvSpPr txBox="1"/>
          <p:nvPr>
            <p:ph type="title"/>
          </p:nvPr>
        </p:nvSpPr>
        <p:spPr>
          <a:xfrm>
            <a:off x="1186408" y="736600"/>
            <a:ext cx="6340500" cy="20226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30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2"/>
                </a:solidFill>
              </a:defRPr>
            </a:lvl2pPr>
            <a:lvl3pPr indent="0" lvl="2" marL="0" marR="0" rtl="0" algn="l">
              <a:spcBef>
                <a:spcPts val="0"/>
              </a:spcBef>
              <a:buNone/>
              <a:defRPr b="0" i="0" sz="1400" u="none" cap="none" strike="noStrike">
                <a:solidFill>
                  <a:schemeClr val="dk2"/>
                </a:solidFill>
              </a:defRPr>
            </a:lvl3pPr>
            <a:lvl4pPr indent="0" lvl="3" marL="0" marR="0" rtl="0" algn="l">
              <a:spcBef>
                <a:spcPts val="0"/>
              </a:spcBef>
              <a:buNone/>
              <a:defRPr b="0" i="0" sz="1400" u="none" cap="none" strike="noStrike">
                <a:solidFill>
                  <a:schemeClr val="dk2"/>
                </a:solidFill>
              </a:defRPr>
            </a:lvl4pPr>
            <a:lvl5pPr indent="0" lvl="4" marL="0" marR="0" rtl="0" algn="l">
              <a:spcBef>
                <a:spcPts val="0"/>
              </a:spcBef>
              <a:buNone/>
              <a:defRPr b="0" i="0" sz="1400" u="none" cap="none" strike="noStrike">
                <a:solidFill>
                  <a:schemeClr val="dk2"/>
                </a:solidFill>
              </a:defRPr>
            </a:lvl5pPr>
            <a:lvl6pPr indent="0" lvl="5" marL="0" marR="0" rtl="0" algn="l">
              <a:spcBef>
                <a:spcPts val="0"/>
              </a:spcBef>
              <a:buNone/>
              <a:defRPr b="0" i="0" sz="1400" u="none" cap="none" strike="noStrike">
                <a:solidFill>
                  <a:schemeClr val="dk2"/>
                </a:solidFill>
              </a:defRPr>
            </a:lvl6pPr>
            <a:lvl7pPr indent="0" lvl="6" marL="0" marR="0" rtl="0" algn="l">
              <a:spcBef>
                <a:spcPts val="0"/>
              </a:spcBef>
              <a:buNone/>
              <a:defRPr b="0" i="0" sz="1400" u="none" cap="none" strike="noStrike">
                <a:solidFill>
                  <a:schemeClr val="dk2"/>
                </a:solidFill>
              </a:defRPr>
            </a:lvl7pPr>
            <a:lvl8pPr indent="0" lvl="7" marL="0" marR="0" rtl="0" algn="l">
              <a:spcBef>
                <a:spcPts val="0"/>
              </a:spcBef>
              <a:buNone/>
              <a:defRPr b="0" i="0" sz="1400" u="none" cap="none" strike="noStrike">
                <a:solidFill>
                  <a:schemeClr val="dk2"/>
                </a:solidFill>
              </a:defRPr>
            </a:lvl8pPr>
            <a:lvl9pPr indent="0" lvl="8" marL="0" marR="0" rtl="0" algn="l">
              <a:spcBef>
                <a:spcPts val="0"/>
              </a:spcBef>
              <a:buNone/>
              <a:defRPr b="0" i="0" sz="1400" u="none" cap="none" strike="noStrike">
                <a:solidFill>
                  <a:schemeClr val="dk2"/>
                </a:solidFill>
              </a:defRPr>
            </a:lvl9pPr>
          </a:lstStyle>
          <a:p/>
        </p:txBody>
      </p:sp>
      <p:sp>
        <p:nvSpPr>
          <p:cNvPr id="123" name="Shape 123"/>
          <p:cNvSpPr txBox="1"/>
          <p:nvPr>
            <p:ph idx="1" type="body"/>
          </p:nvPr>
        </p:nvSpPr>
        <p:spPr>
          <a:xfrm>
            <a:off x="1459458" y="2759074"/>
            <a:ext cx="5798400" cy="256500"/>
          </a:xfrm>
          <a:prstGeom prst="rect">
            <a:avLst/>
          </a:prstGeom>
          <a:noFill/>
          <a:ln>
            <a:noFill/>
          </a:ln>
        </p:spPr>
        <p:txBody>
          <a:bodyPr anchorCtr="0" anchor="t" bIns="91425" lIns="91425" rIns="91425" tIns="91425"/>
          <a:lstStyle>
            <a:lvl1pPr indent="0" lvl="0" marL="0" marR="0" rtl="0" algn="l">
              <a:spcBef>
                <a:spcPts val="800"/>
              </a:spcBef>
              <a:spcAft>
                <a:spcPts val="0"/>
              </a:spcAft>
              <a:buClr>
                <a:schemeClr val="accent1"/>
              </a:buClr>
              <a:buFont typeface="Noto Sans Symbols"/>
              <a:buNone/>
              <a:defRPr b="0" i="0" sz="1100" u="none" cap="small" strike="noStrike">
                <a:solidFill>
                  <a:srgbClr val="EE52A4"/>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8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sp>
        <p:nvSpPr>
          <p:cNvPr id="124" name="Shape 124"/>
          <p:cNvSpPr txBox="1"/>
          <p:nvPr>
            <p:ph idx="2" type="body"/>
          </p:nvPr>
        </p:nvSpPr>
        <p:spPr>
          <a:xfrm>
            <a:off x="866215" y="3771899"/>
            <a:ext cx="6933600" cy="748500"/>
          </a:xfrm>
          <a:prstGeom prst="rect">
            <a:avLst/>
          </a:prstGeom>
          <a:noFill/>
          <a:ln>
            <a:noFill/>
          </a:ln>
        </p:spPr>
        <p:txBody>
          <a:bodyPr anchorCtr="0" anchor="ctr" bIns="91425" lIns="91425" rIns="91425" tIns="91425"/>
          <a:lstStyle>
            <a:lvl1pPr indent="0" lvl="0" marL="0" marR="0" rtl="0" algn="l">
              <a:spcBef>
                <a:spcPts val="800"/>
              </a:spcBef>
              <a:spcAft>
                <a:spcPts val="0"/>
              </a:spcAft>
              <a:buClr>
                <a:schemeClr val="accent1"/>
              </a:buClr>
              <a:buFont typeface="Noto Sans Symbols"/>
              <a:buNone/>
              <a:defRPr b="0" i="0" sz="11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8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sp>
        <p:nvSpPr>
          <p:cNvPr id="125" name="Shape 125"/>
          <p:cNvSpPr txBox="1"/>
          <p:nvPr>
            <p:ph idx="10" type="dt"/>
          </p:nvPr>
        </p:nvSpPr>
        <p:spPr>
          <a:xfrm>
            <a:off x="7989827" y="4793878"/>
            <a:ext cx="7428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26" name="Shape 126"/>
          <p:cNvSpPr txBox="1"/>
          <p:nvPr>
            <p:ph idx="11" type="ftr"/>
          </p:nvPr>
        </p:nvSpPr>
        <p:spPr>
          <a:xfrm>
            <a:off x="420832" y="4793878"/>
            <a:ext cx="28947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27" name="Shape 127"/>
          <p:cNvSpPr/>
          <p:nvPr/>
        </p:nvSpPr>
        <p:spPr>
          <a:xfrm>
            <a:off x="7828358"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rIns="68575" tIns="68575">
            <a:noAutofit/>
          </a:bodyPr>
          <a:lstStyle/>
          <a:p>
            <a:pPr lvl="0">
              <a:spcBef>
                <a:spcPts val="0"/>
              </a:spcBef>
              <a:buNone/>
            </a:pPr>
            <a:r>
              <a:t/>
            </a:r>
            <a:endParaRPr/>
          </a:p>
        </p:txBody>
      </p:sp>
      <p:sp>
        <p:nvSpPr>
          <p:cNvPr id="128" name="Shape 128"/>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Cartão de Nome">
    <p:spTree>
      <p:nvGrpSpPr>
        <p:cNvPr id="129" name="Shape 129"/>
        <p:cNvGrpSpPr/>
        <p:nvPr/>
      </p:nvGrpSpPr>
      <p:grpSpPr>
        <a:xfrm>
          <a:off x="0" y="0"/>
          <a:ext cx="0" cy="0"/>
          <a:chOff x="0" y="0"/>
          <a:chExt cx="0" cy="0"/>
        </a:xfrm>
      </p:grpSpPr>
      <p:grpSp>
        <p:nvGrpSpPr>
          <p:cNvPr id="130" name="Shape 130"/>
          <p:cNvGrpSpPr/>
          <p:nvPr/>
        </p:nvGrpSpPr>
        <p:grpSpPr>
          <a:xfrm>
            <a:off x="0" y="0"/>
            <a:ext cx="9144000" cy="5143565"/>
            <a:chOff x="0" y="0"/>
            <a:chExt cx="12192000" cy="6858086"/>
          </a:xfrm>
        </p:grpSpPr>
        <p:sp>
          <p:nvSpPr>
            <p:cNvPr id="131" name="Shape 131"/>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132" name="Shape 132"/>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33" name="Shape 133"/>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34" name="Shape 134"/>
            <p:cNvSpPr/>
            <p:nvPr/>
          </p:nvSpPr>
          <p:spPr>
            <a:xfrm>
              <a:off x="8609011"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35" name="Shape 135"/>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36" name="Shape 136"/>
            <p:cNvSpPr/>
            <p:nvPr/>
          </p:nvSpPr>
          <p:spPr>
            <a:xfrm>
              <a:off x="7999411"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37" name="Shape 137"/>
            <p:cNvSpPr/>
            <p:nvPr/>
          </p:nvSpPr>
          <p:spPr>
            <a:xfrm rot="-589940">
              <a:off x="8490954" y="4193591"/>
              <a:ext cx="3299260" cy="440878"/>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rIns="68575" tIns="68575">
              <a:noAutofit/>
            </a:bodyPr>
            <a:lstStyle/>
            <a:p>
              <a:pPr lvl="0">
                <a:spcBef>
                  <a:spcPts val="0"/>
                </a:spcBef>
                <a:buNone/>
              </a:pPr>
              <a:r>
                <a:t/>
              </a:r>
              <a:endParaRPr/>
            </a:p>
          </p:txBody>
        </p:sp>
        <p:sp>
          <p:nvSpPr>
            <p:cNvPr id="138" name="Shape 138"/>
            <p:cNvSpPr/>
            <p:nvPr/>
          </p:nvSpPr>
          <p:spPr>
            <a:xfrm>
              <a:off x="455612" y="4241801"/>
              <a:ext cx="11277600" cy="2337299"/>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39" name="Shape 139"/>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40" name="Shape 140"/>
          <p:cNvSpPr txBox="1"/>
          <p:nvPr>
            <p:ph type="title"/>
          </p:nvPr>
        </p:nvSpPr>
        <p:spPr>
          <a:xfrm>
            <a:off x="866215" y="1778000"/>
            <a:ext cx="6619200" cy="1366800"/>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entury Gothic"/>
              <a:buNone/>
              <a:defRPr b="0" i="0" sz="30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2"/>
                </a:solidFill>
              </a:defRPr>
            </a:lvl2pPr>
            <a:lvl3pPr indent="0" lvl="2" marL="0" marR="0" rtl="0" algn="l">
              <a:spcBef>
                <a:spcPts val="0"/>
              </a:spcBef>
              <a:buNone/>
              <a:defRPr b="0" i="0" sz="1400" u="none" cap="none" strike="noStrike">
                <a:solidFill>
                  <a:schemeClr val="dk2"/>
                </a:solidFill>
              </a:defRPr>
            </a:lvl3pPr>
            <a:lvl4pPr indent="0" lvl="3" marL="0" marR="0" rtl="0" algn="l">
              <a:spcBef>
                <a:spcPts val="0"/>
              </a:spcBef>
              <a:buNone/>
              <a:defRPr b="0" i="0" sz="1400" u="none" cap="none" strike="noStrike">
                <a:solidFill>
                  <a:schemeClr val="dk2"/>
                </a:solidFill>
              </a:defRPr>
            </a:lvl4pPr>
            <a:lvl5pPr indent="0" lvl="4" marL="0" marR="0" rtl="0" algn="l">
              <a:spcBef>
                <a:spcPts val="0"/>
              </a:spcBef>
              <a:buNone/>
              <a:defRPr b="0" i="0" sz="1400" u="none" cap="none" strike="noStrike">
                <a:solidFill>
                  <a:schemeClr val="dk2"/>
                </a:solidFill>
              </a:defRPr>
            </a:lvl5pPr>
            <a:lvl6pPr indent="0" lvl="5" marL="0" marR="0" rtl="0" algn="l">
              <a:spcBef>
                <a:spcPts val="0"/>
              </a:spcBef>
              <a:buNone/>
              <a:defRPr b="0" i="0" sz="1400" u="none" cap="none" strike="noStrike">
                <a:solidFill>
                  <a:schemeClr val="dk2"/>
                </a:solidFill>
              </a:defRPr>
            </a:lvl6pPr>
            <a:lvl7pPr indent="0" lvl="6" marL="0" marR="0" rtl="0" algn="l">
              <a:spcBef>
                <a:spcPts val="0"/>
              </a:spcBef>
              <a:buNone/>
              <a:defRPr b="0" i="0" sz="1400" u="none" cap="none" strike="noStrike">
                <a:solidFill>
                  <a:schemeClr val="dk2"/>
                </a:solidFill>
              </a:defRPr>
            </a:lvl7pPr>
            <a:lvl8pPr indent="0" lvl="7" marL="0" marR="0" rtl="0" algn="l">
              <a:spcBef>
                <a:spcPts val="0"/>
              </a:spcBef>
              <a:buNone/>
              <a:defRPr b="0" i="0" sz="1400" u="none" cap="none" strike="noStrike">
                <a:solidFill>
                  <a:schemeClr val="dk2"/>
                </a:solidFill>
              </a:defRPr>
            </a:lvl8pPr>
            <a:lvl9pPr indent="0" lvl="8" marL="0" marR="0" rtl="0" algn="l">
              <a:spcBef>
                <a:spcPts val="0"/>
              </a:spcBef>
              <a:buNone/>
              <a:defRPr b="0" i="0" sz="1400" u="none" cap="none" strike="noStrike">
                <a:solidFill>
                  <a:schemeClr val="dk2"/>
                </a:solidFill>
              </a:defRPr>
            </a:lvl9pPr>
          </a:lstStyle>
          <a:p/>
        </p:txBody>
      </p:sp>
      <p:sp>
        <p:nvSpPr>
          <p:cNvPr id="141" name="Shape 141"/>
          <p:cNvSpPr txBox="1"/>
          <p:nvPr>
            <p:ph idx="1" type="body"/>
          </p:nvPr>
        </p:nvSpPr>
        <p:spPr>
          <a:xfrm>
            <a:off x="866215" y="3768725"/>
            <a:ext cx="6619200" cy="645300"/>
          </a:xfrm>
          <a:prstGeom prst="rect">
            <a:avLst/>
          </a:prstGeom>
          <a:noFill/>
          <a:ln>
            <a:noFill/>
          </a:ln>
        </p:spPr>
        <p:txBody>
          <a:bodyPr anchorCtr="0" anchor="t" bIns="91425" lIns="91425" rIns="91425" tIns="91425"/>
          <a:lstStyle>
            <a:lvl1pPr indent="0" lvl="0" marL="0" marR="0" rtl="0" algn="l">
              <a:spcBef>
                <a:spcPts val="800"/>
              </a:spcBef>
              <a:spcAft>
                <a:spcPts val="0"/>
              </a:spcAft>
              <a:buClr>
                <a:schemeClr val="accent1"/>
              </a:buClr>
              <a:buFont typeface="Noto Sans Symbols"/>
              <a:buNone/>
              <a:defRPr b="0" i="0" sz="1500" u="none" cap="none" strike="noStrike">
                <a:solidFill>
                  <a:srgbClr val="EE52A4"/>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1400" u="none" cap="none" strike="noStrike">
                <a:solidFill>
                  <a:srgbClr val="888888"/>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1200" u="none" cap="none" strike="noStrike">
                <a:solidFill>
                  <a:srgbClr val="888888"/>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1100" u="none" cap="none" strike="noStrike">
                <a:solidFill>
                  <a:srgbClr val="888888"/>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1100" u="none" cap="none" strike="noStrike">
                <a:solidFill>
                  <a:srgbClr val="888888"/>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1100" u="none" cap="none" strike="noStrike">
                <a:solidFill>
                  <a:srgbClr val="888888"/>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1100" u="none" cap="none" strike="noStrike">
                <a:solidFill>
                  <a:srgbClr val="888888"/>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1100" u="none" cap="none" strike="noStrike">
                <a:solidFill>
                  <a:srgbClr val="888888"/>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1100" u="none" cap="none" strike="noStrike">
                <a:solidFill>
                  <a:srgbClr val="888888"/>
                </a:solidFill>
                <a:latin typeface="Century Gothic"/>
                <a:ea typeface="Century Gothic"/>
                <a:cs typeface="Century Gothic"/>
                <a:sym typeface="Century Gothic"/>
              </a:defRPr>
            </a:lvl9pPr>
          </a:lstStyle>
          <a:p/>
        </p:txBody>
      </p:sp>
      <p:sp>
        <p:nvSpPr>
          <p:cNvPr id="142" name="Shape 142"/>
          <p:cNvSpPr txBox="1"/>
          <p:nvPr>
            <p:ph idx="10" type="dt"/>
          </p:nvPr>
        </p:nvSpPr>
        <p:spPr>
          <a:xfrm>
            <a:off x="7989827" y="4793878"/>
            <a:ext cx="7428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43" name="Shape 143"/>
          <p:cNvSpPr txBox="1"/>
          <p:nvPr>
            <p:ph idx="11" type="ftr"/>
          </p:nvPr>
        </p:nvSpPr>
        <p:spPr>
          <a:xfrm>
            <a:off x="420832" y="4793878"/>
            <a:ext cx="28947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44" name="Shape 144"/>
          <p:cNvSpPr/>
          <p:nvPr/>
        </p:nvSpPr>
        <p:spPr>
          <a:xfrm>
            <a:off x="7828358"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rIns="68575" tIns="68575">
            <a:noAutofit/>
          </a:bodyPr>
          <a:lstStyle/>
          <a:p>
            <a:pPr lvl="0">
              <a:spcBef>
                <a:spcPts val="0"/>
              </a:spcBef>
              <a:buNone/>
            </a:pPr>
            <a:r>
              <a:t/>
            </a:r>
            <a:endParaRPr/>
          </a:p>
        </p:txBody>
      </p:sp>
      <p:sp>
        <p:nvSpPr>
          <p:cNvPr id="145" name="Shape 145"/>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nas">
    <p:spTree>
      <p:nvGrpSpPr>
        <p:cNvPr id="146" name="Shape 146"/>
        <p:cNvGrpSpPr/>
        <p:nvPr/>
      </p:nvGrpSpPr>
      <p:grpSpPr>
        <a:xfrm>
          <a:off x="0" y="0"/>
          <a:ext cx="0" cy="0"/>
          <a:chOff x="0" y="0"/>
          <a:chExt cx="0" cy="0"/>
        </a:xfrm>
      </p:grpSpPr>
      <p:sp>
        <p:nvSpPr>
          <p:cNvPr id="147" name="Shape 147"/>
          <p:cNvSpPr txBox="1"/>
          <p:nvPr>
            <p:ph type="title"/>
          </p:nvPr>
        </p:nvSpPr>
        <p:spPr>
          <a:xfrm>
            <a:off x="866215" y="730250"/>
            <a:ext cx="6619200" cy="5301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27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2"/>
                </a:solidFill>
              </a:defRPr>
            </a:lvl2pPr>
            <a:lvl3pPr indent="0" lvl="2" marL="0" marR="0" rtl="0" algn="l">
              <a:spcBef>
                <a:spcPts val="0"/>
              </a:spcBef>
              <a:buNone/>
              <a:defRPr b="0" i="0" sz="1400" u="none" cap="none" strike="noStrike">
                <a:solidFill>
                  <a:schemeClr val="dk2"/>
                </a:solidFill>
              </a:defRPr>
            </a:lvl3pPr>
            <a:lvl4pPr indent="0" lvl="3" marL="0" marR="0" rtl="0" algn="l">
              <a:spcBef>
                <a:spcPts val="0"/>
              </a:spcBef>
              <a:buNone/>
              <a:defRPr b="0" i="0" sz="1400" u="none" cap="none" strike="noStrike">
                <a:solidFill>
                  <a:schemeClr val="dk2"/>
                </a:solidFill>
              </a:defRPr>
            </a:lvl4pPr>
            <a:lvl5pPr indent="0" lvl="4" marL="0" marR="0" rtl="0" algn="l">
              <a:spcBef>
                <a:spcPts val="0"/>
              </a:spcBef>
              <a:buNone/>
              <a:defRPr b="0" i="0" sz="1400" u="none" cap="none" strike="noStrike">
                <a:solidFill>
                  <a:schemeClr val="dk2"/>
                </a:solidFill>
              </a:defRPr>
            </a:lvl5pPr>
            <a:lvl6pPr indent="0" lvl="5" marL="0" marR="0" rtl="0" algn="l">
              <a:spcBef>
                <a:spcPts val="0"/>
              </a:spcBef>
              <a:buNone/>
              <a:defRPr b="0" i="0" sz="1400" u="none" cap="none" strike="noStrike">
                <a:solidFill>
                  <a:schemeClr val="dk2"/>
                </a:solidFill>
              </a:defRPr>
            </a:lvl6pPr>
            <a:lvl7pPr indent="0" lvl="6" marL="0" marR="0" rtl="0" algn="l">
              <a:spcBef>
                <a:spcPts val="0"/>
              </a:spcBef>
              <a:buNone/>
              <a:defRPr b="0" i="0" sz="1400" u="none" cap="none" strike="noStrike">
                <a:solidFill>
                  <a:schemeClr val="dk2"/>
                </a:solidFill>
              </a:defRPr>
            </a:lvl7pPr>
            <a:lvl8pPr indent="0" lvl="7" marL="0" marR="0" rtl="0" algn="l">
              <a:spcBef>
                <a:spcPts val="0"/>
              </a:spcBef>
              <a:buNone/>
              <a:defRPr b="0" i="0" sz="1400" u="none" cap="none" strike="noStrike">
                <a:solidFill>
                  <a:schemeClr val="dk2"/>
                </a:solidFill>
              </a:defRPr>
            </a:lvl8pPr>
            <a:lvl9pPr indent="0" lvl="8" marL="0" marR="0" rtl="0" algn="l">
              <a:spcBef>
                <a:spcPts val="0"/>
              </a:spcBef>
              <a:buNone/>
              <a:defRPr b="0" i="0" sz="1400" u="none" cap="none" strike="noStrike">
                <a:solidFill>
                  <a:schemeClr val="dk2"/>
                </a:solidFill>
              </a:defRPr>
            </a:lvl9pPr>
          </a:lstStyle>
          <a:p/>
        </p:txBody>
      </p:sp>
      <p:sp>
        <p:nvSpPr>
          <p:cNvPr id="148" name="Shape 148"/>
          <p:cNvSpPr txBox="1"/>
          <p:nvPr>
            <p:ph idx="1" type="body"/>
          </p:nvPr>
        </p:nvSpPr>
        <p:spPr>
          <a:xfrm>
            <a:off x="866215" y="1952626"/>
            <a:ext cx="2356500" cy="432300"/>
          </a:xfrm>
          <a:prstGeom prst="rect">
            <a:avLst/>
          </a:prstGeom>
          <a:noFill/>
          <a:ln>
            <a:noFill/>
          </a:ln>
        </p:spPr>
        <p:txBody>
          <a:bodyPr anchorCtr="0" anchor="b" bIns="91425" lIns="91425" rIns="91425" tIns="91425"/>
          <a:lstStyle>
            <a:lvl1pPr indent="0" lvl="0" marL="0" marR="0" rtl="0" algn="l">
              <a:spcBef>
                <a:spcPts val="800"/>
              </a:spcBef>
              <a:spcAft>
                <a:spcPts val="0"/>
              </a:spcAft>
              <a:buClr>
                <a:schemeClr val="accent1"/>
              </a:buClr>
              <a:buFont typeface="Noto Sans Symbols"/>
              <a:buNone/>
              <a:defRPr b="0" i="0" sz="1800" u="none" cap="none" strike="noStrike">
                <a:solidFill>
                  <a:srgbClr val="EE52A4"/>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1" i="0" sz="15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1" i="0" sz="14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9pPr>
          </a:lstStyle>
          <a:p/>
        </p:txBody>
      </p:sp>
      <p:sp>
        <p:nvSpPr>
          <p:cNvPr id="149" name="Shape 149"/>
          <p:cNvSpPr txBox="1"/>
          <p:nvPr>
            <p:ph idx="2" type="body"/>
          </p:nvPr>
        </p:nvSpPr>
        <p:spPr>
          <a:xfrm>
            <a:off x="866214" y="2384823"/>
            <a:ext cx="2356500" cy="2135400"/>
          </a:xfrm>
          <a:prstGeom prst="rect">
            <a:avLst/>
          </a:prstGeom>
          <a:noFill/>
          <a:ln>
            <a:noFill/>
          </a:ln>
        </p:spPr>
        <p:txBody>
          <a:bodyPr anchorCtr="0" anchor="t" bIns="91425" lIns="91425" rIns="91425" tIns="91425"/>
          <a:lstStyle>
            <a:lvl1pPr indent="0" lvl="0" marL="0" marR="0" rtl="0" algn="l">
              <a:spcBef>
                <a:spcPts val="800"/>
              </a:spcBef>
              <a:spcAft>
                <a:spcPts val="0"/>
              </a:spcAft>
              <a:buClr>
                <a:schemeClr val="accent1"/>
              </a:buClr>
              <a:buFont typeface="Noto Sans Symbols"/>
              <a:buNone/>
              <a:defRPr b="0" i="0" sz="11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8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sp>
        <p:nvSpPr>
          <p:cNvPr id="150" name="Shape 150"/>
          <p:cNvSpPr txBox="1"/>
          <p:nvPr>
            <p:ph idx="3" type="body"/>
          </p:nvPr>
        </p:nvSpPr>
        <p:spPr>
          <a:xfrm>
            <a:off x="3384540" y="1952625"/>
            <a:ext cx="2360400" cy="432300"/>
          </a:xfrm>
          <a:prstGeom prst="rect">
            <a:avLst/>
          </a:prstGeom>
          <a:noFill/>
          <a:ln>
            <a:noFill/>
          </a:ln>
        </p:spPr>
        <p:txBody>
          <a:bodyPr anchorCtr="0" anchor="b" bIns="91425" lIns="91425" rIns="91425" tIns="91425"/>
          <a:lstStyle>
            <a:lvl1pPr indent="0" lvl="0" marL="0" marR="0" rtl="0" algn="l">
              <a:spcBef>
                <a:spcPts val="800"/>
              </a:spcBef>
              <a:spcAft>
                <a:spcPts val="0"/>
              </a:spcAft>
              <a:buClr>
                <a:schemeClr val="accent1"/>
              </a:buClr>
              <a:buFont typeface="Noto Sans Symbols"/>
              <a:buNone/>
              <a:defRPr b="0" i="0" sz="1800" u="none" cap="none" strike="noStrike">
                <a:solidFill>
                  <a:srgbClr val="EE52A4"/>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1" i="0" sz="15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1" i="0" sz="14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9pPr>
          </a:lstStyle>
          <a:p/>
        </p:txBody>
      </p:sp>
      <p:sp>
        <p:nvSpPr>
          <p:cNvPr id="151" name="Shape 151"/>
          <p:cNvSpPr txBox="1"/>
          <p:nvPr>
            <p:ph idx="4" type="body"/>
          </p:nvPr>
        </p:nvSpPr>
        <p:spPr>
          <a:xfrm>
            <a:off x="3384540" y="2384822"/>
            <a:ext cx="2360400" cy="2135400"/>
          </a:xfrm>
          <a:prstGeom prst="rect">
            <a:avLst/>
          </a:prstGeom>
          <a:noFill/>
          <a:ln>
            <a:noFill/>
          </a:ln>
        </p:spPr>
        <p:txBody>
          <a:bodyPr anchorCtr="0" anchor="t" bIns="91425" lIns="91425" rIns="91425" tIns="91425"/>
          <a:lstStyle>
            <a:lvl1pPr indent="0" lvl="0" marL="0" marR="0" rtl="0" algn="l">
              <a:spcBef>
                <a:spcPts val="800"/>
              </a:spcBef>
              <a:spcAft>
                <a:spcPts val="0"/>
              </a:spcAft>
              <a:buClr>
                <a:schemeClr val="accent1"/>
              </a:buClr>
              <a:buFont typeface="Noto Sans Symbols"/>
              <a:buNone/>
              <a:defRPr b="0" i="0" sz="11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8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sp>
        <p:nvSpPr>
          <p:cNvPr id="152" name="Shape 152"/>
          <p:cNvSpPr txBox="1"/>
          <p:nvPr>
            <p:ph idx="5" type="body"/>
          </p:nvPr>
        </p:nvSpPr>
        <p:spPr>
          <a:xfrm>
            <a:off x="5916101" y="1952625"/>
            <a:ext cx="2359199" cy="432300"/>
          </a:xfrm>
          <a:prstGeom prst="rect">
            <a:avLst/>
          </a:prstGeom>
          <a:noFill/>
          <a:ln>
            <a:noFill/>
          </a:ln>
        </p:spPr>
        <p:txBody>
          <a:bodyPr anchorCtr="0" anchor="b" bIns="91425" lIns="91425" rIns="91425" tIns="91425"/>
          <a:lstStyle>
            <a:lvl1pPr indent="0" lvl="0" marL="0" marR="0" rtl="0" algn="l">
              <a:spcBef>
                <a:spcPts val="800"/>
              </a:spcBef>
              <a:spcAft>
                <a:spcPts val="0"/>
              </a:spcAft>
              <a:buClr>
                <a:schemeClr val="accent1"/>
              </a:buClr>
              <a:buFont typeface="Noto Sans Symbols"/>
              <a:buNone/>
              <a:defRPr b="0" i="0" sz="1800" u="none" cap="none" strike="noStrike">
                <a:solidFill>
                  <a:srgbClr val="EE52A4"/>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1" i="0" sz="15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1" i="0" sz="14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9pPr>
          </a:lstStyle>
          <a:p/>
        </p:txBody>
      </p:sp>
      <p:sp>
        <p:nvSpPr>
          <p:cNvPr id="153" name="Shape 153"/>
          <p:cNvSpPr txBox="1"/>
          <p:nvPr>
            <p:ph idx="6" type="body"/>
          </p:nvPr>
        </p:nvSpPr>
        <p:spPr>
          <a:xfrm>
            <a:off x="5916246" y="2384821"/>
            <a:ext cx="2359199" cy="2135399"/>
          </a:xfrm>
          <a:prstGeom prst="rect">
            <a:avLst/>
          </a:prstGeom>
          <a:noFill/>
          <a:ln>
            <a:noFill/>
          </a:ln>
        </p:spPr>
        <p:txBody>
          <a:bodyPr anchorCtr="0" anchor="t" bIns="91425" lIns="91425" rIns="91425" tIns="91425"/>
          <a:lstStyle>
            <a:lvl1pPr indent="0" lvl="0" marL="0" marR="0" rtl="0" algn="l">
              <a:spcBef>
                <a:spcPts val="800"/>
              </a:spcBef>
              <a:spcAft>
                <a:spcPts val="0"/>
              </a:spcAft>
              <a:buClr>
                <a:schemeClr val="accent1"/>
              </a:buClr>
              <a:buFont typeface="Noto Sans Symbols"/>
              <a:buNone/>
              <a:defRPr b="0" i="0" sz="11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8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cxnSp>
        <p:nvCxnSpPr>
          <p:cNvPr id="154" name="Shape 154"/>
          <p:cNvCxnSpPr/>
          <p:nvPr/>
        </p:nvCxnSpPr>
        <p:spPr>
          <a:xfrm>
            <a:off x="3302978" y="1927224"/>
            <a:ext cx="0" cy="2619300"/>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155" name="Shape 155"/>
          <p:cNvCxnSpPr/>
          <p:nvPr/>
        </p:nvCxnSpPr>
        <p:spPr>
          <a:xfrm>
            <a:off x="5829300" y="1927224"/>
            <a:ext cx="0" cy="2619300"/>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156" name="Shape 156"/>
          <p:cNvSpPr txBox="1"/>
          <p:nvPr>
            <p:ph idx="10" type="dt"/>
          </p:nvPr>
        </p:nvSpPr>
        <p:spPr>
          <a:xfrm>
            <a:off x="7989827" y="4793878"/>
            <a:ext cx="7428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57" name="Shape 157"/>
          <p:cNvSpPr txBox="1"/>
          <p:nvPr>
            <p:ph idx="11" type="ftr"/>
          </p:nvPr>
        </p:nvSpPr>
        <p:spPr>
          <a:xfrm>
            <a:off x="420832" y="4793878"/>
            <a:ext cx="28947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58" name="Shape 158"/>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3 Colunas de Imagem">
    <p:spTree>
      <p:nvGrpSpPr>
        <p:cNvPr id="159" name="Shape 159"/>
        <p:cNvGrpSpPr/>
        <p:nvPr/>
      </p:nvGrpSpPr>
      <p:grpSpPr>
        <a:xfrm>
          <a:off x="0" y="0"/>
          <a:ext cx="0" cy="0"/>
          <a:chOff x="0" y="0"/>
          <a:chExt cx="0" cy="0"/>
        </a:xfrm>
      </p:grpSpPr>
      <p:sp>
        <p:nvSpPr>
          <p:cNvPr id="160" name="Shape 160"/>
          <p:cNvSpPr txBox="1"/>
          <p:nvPr>
            <p:ph type="title"/>
          </p:nvPr>
        </p:nvSpPr>
        <p:spPr>
          <a:xfrm>
            <a:off x="866215" y="730250"/>
            <a:ext cx="6619200" cy="5301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27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2"/>
                </a:solidFill>
              </a:defRPr>
            </a:lvl2pPr>
            <a:lvl3pPr indent="0" lvl="2" marL="0" marR="0" rtl="0" algn="l">
              <a:spcBef>
                <a:spcPts val="0"/>
              </a:spcBef>
              <a:buNone/>
              <a:defRPr b="0" i="0" sz="1400" u="none" cap="none" strike="noStrike">
                <a:solidFill>
                  <a:schemeClr val="dk2"/>
                </a:solidFill>
              </a:defRPr>
            </a:lvl3pPr>
            <a:lvl4pPr indent="0" lvl="3" marL="0" marR="0" rtl="0" algn="l">
              <a:spcBef>
                <a:spcPts val="0"/>
              </a:spcBef>
              <a:buNone/>
              <a:defRPr b="0" i="0" sz="1400" u="none" cap="none" strike="noStrike">
                <a:solidFill>
                  <a:schemeClr val="dk2"/>
                </a:solidFill>
              </a:defRPr>
            </a:lvl4pPr>
            <a:lvl5pPr indent="0" lvl="4" marL="0" marR="0" rtl="0" algn="l">
              <a:spcBef>
                <a:spcPts val="0"/>
              </a:spcBef>
              <a:buNone/>
              <a:defRPr b="0" i="0" sz="1400" u="none" cap="none" strike="noStrike">
                <a:solidFill>
                  <a:schemeClr val="dk2"/>
                </a:solidFill>
              </a:defRPr>
            </a:lvl5pPr>
            <a:lvl6pPr indent="0" lvl="5" marL="0" marR="0" rtl="0" algn="l">
              <a:spcBef>
                <a:spcPts val="0"/>
              </a:spcBef>
              <a:buNone/>
              <a:defRPr b="0" i="0" sz="1400" u="none" cap="none" strike="noStrike">
                <a:solidFill>
                  <a:schemeClr val="dk2"/>
                </a:solidFill>
              </a:defRPr>
            </a:lvl6pPr>
            <a:lvl7pPr indent="0" lvl="6" marL="0" marR="0" rtl="0" algn="l">
              <a:spcBef>
                <a:spcPts val="0"/>
              </a:spcBef>
              <a:buNone/>
              <a:defRPr b="0" i="0" sz="1400" u="none" cap="none" strike="noStrike">
                <a:solidFill>
                  <a:schemeClr val="dk2"/>
                </a:solidFill>
              </a:defRPr>
            </a:lvl7pPr>
            <a:lvl8pPr indent="0" lvl="7" marL="0" marR="0" rtl="0" algn="l">
              <a:spcBef>
                <a:spcPts val="0"/>
              </a:spcBef>
              <a:buNone/>
              <a:defRPr b="0" i="0" sz="1400" u="none" cap="none" strike="noStrike">
                <a:solidFill>
                  <a:schemeClr val="dk2"/>
                </a:solidFill>
              </a:defRPr>
            </a:lvl8pPr>
            <a:lvl9pPr indent="0" lvl="8" marL="0" marR="0" rtl="0" algn="l">
              <a:spcBef>
                <a:spcPts val="0"/>
              </a:spcBef>
              <a:buNone/>
              <a:defRPr b="0" i="0" sz="1400" u="none" cap="none" strike="noStrike">
                <a:solidFill>
                  <a:schemeClr val="dk2"/>
                </a:solidFill>
              </a:defRPr>
            </a:lvl9pPr>
          </a:lstStyle>
          <a:p/>
        </p:txBody>
      </p:sp>
      <p:sp>
        <p:nvSpPr>
          <p:cNvPr id="161" name="Shape 161"/>
          <p:cNvSpPr txBox="1"/>
          <p:nvPr>
            <p:ph idx="1" type="body"/>
          </p:nvPr>
        </p:nvSpPr>
        <p:spPr>
          <a:xfrm>
            <a:off x="866215" y="3399633"/>
            <a:ext cx="2287800" cy="432300"/>
          </a:xfrm>
          <a:prstGeom prst="rect">
            <a:avLst/>
          </a:prstGeom>
          <a:noFill/>
          <a:ln>
            <a:noFill/>
          </a:ln>
        </p:spPr>
        <p:txBody>
          <a:bodyPr anchorCtr="0" anchor="b" bIns="91425" lIns="91425" rIns="91425" tIns="91425"/>
          <a:lstStyle>
            <a:lvl1pPr indent="0" lvl="0" marL="0" marR="0" rtl="0" algn="l">
              <a:spcBef>
                <a:spcPts val="800"/>
              </a:spcBef>
              <a:spcAft>
                <a:spcPts val="0"/>
              </a:spcAft>
              <a:buClr>
                <a:schemeClr val="accent1"/>
              </a:buClr>
              <a:buFont typeface="Noto Sans Symbols"/>
              <a:buNone/>
              <a:defRPr b="0" i="0" sz="1800" u="none" cap="none" strike="noStrike">
                <a:solidFill>
                  <a:srgbClr val="EE52A4"/>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1" i="0" sz="15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1" i="0" sz="14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9pPr>
          </a:lstStyle>
          <a:p/>
        </p:txBody>
      </p:sp>
      <p:sp>
        <p:nvSpPr>
          <p:cNvPr id="162" name="Shape 162"/>
          <p:cNvSpPr/>
          <p:nvPr>
            <p:ph idx="2" type="pic"/>
          </p:nvPr>
        </p:nvSpPr>
        <p:spPr>
          <a:xfrm>
            <a:off x="1000914" y="1952625"/>
            <a:ext cx="2018400" cy="1193700"/>
          </a:xfrm>
          <a:prstGeom prst="roundRect">
            <a:avLst>
              <a:gd fmla="val 1858" name="adj"/>
            </a:avLst>
          </a:prstGeom>
          <a:noFill/>
          <a:ln>
            <a:noFill/>
          </a:ln>
          <a:effectLst>
            <a:outerShdw blurRad="50799" rotWithShape="0" algn="tl" dir="5400000" dist="50800">
              <a:srgbClr val="000000">
                <a:alpha val="42750"/>
              </a:srgbClr>
            </a:outerShdw>
          </a:effectLst>
        </p:spPr>
        <p:txBody>
          <a:bodyPr anchorCtr="0" anchor="t" bIns="68575" lIns="68575" rIns="68575" tIns="68575"/>
          <a:lstStyle>
            <a:lvl1pPr indent="0" lvl="0" marL="0" marR="0" rtl="0" algn="ctr">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63" name="Shape 163"/>
          <p:cNvSpPr txBox="1"/>
          <p:nvPr>
            <p:ph idx="3" type="body"/>
          </p:nvPr>
        </p:nvSpPr>
        <p:spPr>
          <a:xfrm>
            <a:off x="866215" y="3831829"/>
            <a:ext cx="2287800" cy="688500"/>
          </a:xfrm>
          <a:prstGeom prst="rect">
            <a:avLst/>
          </a:prstGeom>
          <a:noFill/>
          <a:ln>
            <a:noFill/>
          </a:ln>
        </p:spPr>
        <p:txBody>
          <a:bodyPr anchorCtr="0" anchor="t" bIns="91425" lIns="91425" rIns="91425" tIns="91425"/>
          <a:lstStyle>
            <a:lvl1pPr indent="0" lvl="0" marL="0" marR="0" rtl="0" algn="l">
              <a:spcBef>
                <a:spcPts val="800"/>
              </a:spcBef>
              <a:spcAft>
                <a:spcPts val="0"/>
              </a:spcAft>
              <a:buClr>
                <a:schemeClr val="accent1"/>
              </a:buClr>
              <a:buFont typeface="Noto Sans Symbols"/>
              <a:buNone/>
              <a:defRPr b="0" i="0" sz="11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8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sp>
        <p:nvSpPr>
          <p:cNvPr id="164" name="Shape 164"/>
          <p:cNvSpPr txBox="1"/>
          <p:nvPr>
            <p:ph idx="4" type="body"/>
          </p:nvPr>
        </p:nvSpPr>
        <p:spPr>
          <a:xfrm>
            <a:off x="3426648" y="3399633"/>
            <a:ext cx="2287800" cy="432300"/>
          </a:xfrm>
          <a:prstGeom prst="rect">
            <a:avLst/>
          </a:prstGeom>
          <a:noFill/>
          <a:ln>
            <a:noFill/>
          </a:ln>
        </p:spPr>
        <p:txBody>
          <a:bodyPr anchorCtr="0" anchor="b" bIns="91425" lIns="91425" rIns="91425" tIns="91425"/>
          <a:lstStyle>
            <a:lvl1pPr indent="0" lvl="0" marL="0" marR="0" rtl="0" algn="l">
              <a:spcBef>
                <a:spcPts val="800"/>
              </a:spcBef>
              <a:spcAft>
                <a:spcPts val="0"/>
              </a:spcAft>
              <a:buClr>
                <a:schemeClr val="accent1"/>
              </a:buClr>
              <a:buFont typeface="Noto Sans Symbols"/>
              <a:buNone/>
              <a:defRPr b="0" i="0" sz="1800" u="none" cap="none" strike="noStrike">
                <a:solidFill>
                  <a:srgbClr val="EE52A4"/>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1" i="0" sz="15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1" i="0" sz="14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9pPr>
          </a:lstStyle>
          <a:p/>
        </p:txBody>
      </p:sp>
      <p:sp>
        <p:nvSpPr>
          <p:cNvPr id="165" name="Shape 165"/>
          <p:cNvSpPr/>
          <p:nvPr>
            <p:ph idx="5" type="pic"/>
          </p:nvPr>
        </p:nvSpPr>
        <p:spPr>
          <a:xfrm>
            <a:off x="3561346" y="1952625"/>
            <a:ext cx="2018400" cy="1193700"/>
          </a:xfrm>
          <a:prstGeom prst="roundRect">
            <a:avLst>
              <a:gd fmla="val 1858" name="adj"/>
            </a:avLst>
          </a:prstGeom>
          <a:noFill/>
          <a:ln>
            <a:noFill/>
          </a:ln>
          <a:effectLst>
            <a:outerShdw blurRad="50799" rotWithShape="0" algn="tl" dir="5400000" dist="50800">
              <a:srgbClr val="000000">
                <a:alpha val="42750"/>
              </a:srgbClr>
            </a:outerShdw>
          </a:effectLst>
        </p:spPr>
        <p:txBody>
          <a:bodyPr anchorCtr="0" anchor="t" bIns="68575" lIns="68575" rIns="68575" tIns="68575"/>
          <a:lstStyle>
            <a:lvl1pPr indent="0" lvl="0" marL="0" marR="0" rtl="0" algn="ctr">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66" name="Shape 166"/>
          <p:cNvSpPr txBox="1"/>
          <p:nvPr>
            <p:ph idx="6" type="body"/>
          </p:nvPr>
        </p:nvSpPr>
        <p:spPr>
          <a:xfrm>
            <a:off x="3427628" y="3831828"/>
            <a:ext cx="2287800" cy="688500"/>
          </a:xfrm>
          <a:prstGeom prst="rect">
            <a:avLst/>
          </a:prstGeom>
          <a:noFill/>
          <a:ln>
            <a:noFill/>
          </a:ln>
        </p:spPr>
        <p:txBody>
          <a:bodyPr anchorCtr="0" anchor="t" bIns="91425" lIns="91425" rIns="91425" tIns="91425"/>
          <a:lstStyle>
            <a:lvl1pPr indent="0" lvl="0" marL="0" marR="0" rtl="0" algn="l">
              <a:spcBef>
                <a:spcPts val="800"/>
              </a:spcBef>
              <a:spcAft>
                <a:spcPts val="0"/>
              </a:spcAft>
              <a:buClr>
                <a:schemeClr val="accent1"/>
              </a:buClr>
              <a:buFont typeface="Noto Sans Symbols"/>
              <a:buNone/>
              <a:defRPr b="0" i="0" sz="11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8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sp>
        <p:nvSpPr>
          <p:cNvPr id="167" name="Shape 167"/>
          <p:cNvSpPr txBox="1"/>
          <p:nvPr>
            <p:ph idx="7" type="body"/>
          </p:nvPr>
        </p:nvSpPr>
        <p:spPr>
          <a:xfrm>
            <a:off x="5987081" y="3399633"/>
            <a:ext cx="2288400" cy="432300"/>
          </a:xfrm>
          <a:prstGeom prst="rect">
            <a:avLst/>
          </a:prstGeom>
          <a:noFill/>
          <a:ln>
            <a:noFill/>
          </a:ln>
        </p:spPr>
        <p:txBody>
          <a:bodyPr anchorCtr="0" anchor="b" bIns="91425" lIns="91425" rIns="91425" tIns="91425"/>
          <a:lstStyle>
            <a:lvl1pPr indent="0" lvl="0" marL="0" marR="0" rtl="0" algn="l">
              <a:spcBef>
                <a:spcPts val="800"/>
              </a:spcBef>
              <a:spcAft>
                <a:spcPts val="0"/>
              </a:spcAft>
              <a:buClr>
                <a:schemeClr val="accent1"/>
              </a:buClr>
              <a:buFont typeface="Noto Sans Symbols"/>
              <a:buNone/>
              <a:defRPr b="0" i="0" sz="1800" u="none" cap="none" strike="noStrike">
                <a:solidFill>
                  <a:srgbClr val="EE52A4"/>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1" i="0" sz="15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1" i="0" sz="14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1" i="0" sz="1200" u="none" cap="none" strike="noStrike">
                <a:solidFill>
                  <a:srgbClr val="3F3F3F"/>
                </a:solidFill>
                <a:latin typeface="Century Gothic"/>
                <a:ea typeface="Century Gothic"/>
                <a:cs typeface="Century Gothic"/>
                <a:sym typeface="Century Gothic"/>
              </a:defRPr>
            </a:lvl9pPr>
          </a:lstStyle>
          <a:p/>
        </p:txBody>
      </p:sp>
      <p:sp>
        <p:nvSpPr>
          <p:cNvPr id="168" name="Shape 168"/>
          <p:cNvSpPr/>
          <p:nvPr>
            <p:ph idx="8" type="pic"/>
          </p:nvPr>
        </p:nvSpPr>
        <p:spPr>
          <a:xfrm>
            <a:off x="6122273" y="1952625"/>
            <a:ext cx="2018400" cy="1193700"/>
          </a:xfrm>
          <a:prstGeom prst="roundRect">
            <a:avLst>
              <a:gd fmla="val 1858" name="adj"/>
            </a:avLst>
          </a:prstGeom>
          <a:noFill/>
          <a:ln>
            <a:noFill/>
          </a:ln>
          <a:effectLst>
            <a:outerShdw blurRad="50799" rotWithShape="0" algn="tl" dir="5400000" dist="50800">
              <a:srgbClr val="000000">
                <a:alpha val="42750"/>
              </a:srgbClr>
            </a:outerShdw>
          </a:effectLst>
        </p:spPr>
        <p:txBody>
          <a:bodyPr anchorCtr="0" anchor="t" bIns="68575" lIns="68575" rIns="68575" tIns="68575"/>
          <a:lstStyle>
            <a:lvl1pPr indent="0" lvl="0" marL="0" marR="0" rtl="0" algn="ctr">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SzPct val="91666"/>
              <a:buFont typeface="Noto Sans Symbols"/>
              <a:buNone/>
              <a:defRPr b="0" i="0" sz="1200" u="none" cap="none" strike="noStrike">
                <a:solidFill>
                  <a:srgbClr val="3F3F3F"/>
                </a:solidFill>
                <a:latin typeface="Century Gothic"/>
                <a:ea typeface="Century Gothic"/>
                <a:cs typeface="Century Gothic"/>
                <a:sym typeface="Century Gothic"/>
              </a:defRPr>
            </a:lvl9pPr>
          </a:lstStyle>
          <a:p/>
        </p:txBody>
      </p:sp>
      <p:sp>
        <p:nvSpPr>
          <p:cNvPr id="169" name="Shape 169"/>
          <p:cNvSpPr txBox="1"/>
          <p:nvPr>
            <p:ph idx="9" type="body"/>
          </p:nvPr>
        </p:nvSpPr>
        <p:spPr>
          <a:xfrm>
            <a:off x="5987081" y="3831827"/>
            <a:ext cx="2288400" cy="688500"/>
          </a:xfrm>
          <a:prstGeom prst="rect">
            <a:avLst/>
          </a:prstGeom>
          <a:noFill/>
          <a:ln>
            <a:noFill/>
          </a:ln>
        </p:spPr>
        <p:txBody>
          <a:bodyPr anchorCtr="0" anchor="t" bIns="91425" lIns="91425" rIns="91425" tIns="91425"/>
          <a:lstStyle>
            <a:lvl1pPr indent="0" lvl="0" marL="0" marR="0" rtl="0" algn="l">
              <a:spcBef>
                <a:spcPts val="800"/>
              </a:spcBef>
              <a:spcAft>
                <a:spcPts val="0"/>
              </a:spcAft>
              <a:buClr>
                <a:schemeClr val="accent1"/>
              </a:buClr>
              <a:buFont typeface="Noto Sans Symbols"/>
              <a:buNone/>
              <a:defRPr b="0" i="0" sz="1100" u="none" cap="none" strike="noStrike">
                <a:solidFill>
                  <a:srgbClr val="3F3F3F"/>
                </a:solidFill>
                <a:latin typeface="Century Gothic"/>
                <a:ea typeface="Century Gothic"/>
                <a:cs typeface="Century Gothic"/>
                <a:sym typeface="Century Gothic"/>
              </a:defRPr>
            </a:lvl1pPr>
            <a:lvl2pPr indent="0" lvl="1" marL="342900" marR="0" rtl="0" algn="l">
              <a:spcBef>
                <a:spcPts val="800"/>
              </a:spcBef>
              <a:spcAft>
                <a:spcPts val="0"/>
              </a:spcAft>
              <a:buClr>
                <a:schemeClr val="accent1"/>
              </a:buClr>
              <a:buFont typeface="Noto Sans Symbols"/>
              <a:buNone/>
              <a:defRPr b="0" i="0" sz="900" u="none" cap="none" strike="noStrike">
                <a:solidFill>
                  <a:srgbClr val="3F3F3F"/>
                </a:solidFill>
                <a:latin typeface="Century Gothic"/>
                <a:ea typeface="Century Gothic"/>
                <a:cs typeface="Century Gothic"/>
                <a:sym typeface="Century Gothic"/>
              </a:defRPr>
            </a:lvl2pPr>
            <a:lvl3pPr indent="0" lvl="2" marL="685800" marR="0" rtl="0" algn="l">
              <a:spcBef>
                <a:spcPts val="800"/>
              </a:spcBef>
              <a:spcAft>
                <a:spcPts val="0"/>
              </a:spcAft>
              <a:buClr>
                <a:schemeClr val="accent1"/>
              </a:buClr>
              <a:buFont typeface="Noto Sans Symbols"/>
              <a:buNone/>
              <a:defRPr b="0" i="0" sz="800" u="none" cap="none" strike="noStrike">
                <a:solidFill>
                  <a:srgbClr val="3F3F3F"/>
                </a:solidFill>
                <a:latin typeface="Century Gothic"/>
                <a:ea typeface="Century Gothic"/>
                <a:cs typeface="Century Gothic"/>
                <a:sym typeface="Century Gothic"/>
              </a:defRPr>
            </a:lvl3pPr>
            <a:lvl4pPr indent="0" lvl="3" marL="10287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4pPr>
            <a:lvl5pPr indent="0" lvl="4" marL="13716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5pPr>
            <a:lvl6pPr indent="0" lvl="5" marL="17145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6pPr>
            <a:lvl7pPr indent="0" lvl="6" marL="20574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7pPr>
            <a:lvl8pPr indent="0" lvl="7" marL="24003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8pPr>
            <a:lvl9pPr indent="0" lvl="8" marL="2743200" marR="0" rtl="0" algn="l">
              <a:spcBef>
                <a:spcPts val="800"/>
              </a:spcBef>
              <a:spcAft>
                <a:spcPts val="0"/>
              </a:spcAft>
              <a:buClr>
                <a:schemeClr val="accent1"/>
              </a:buClr>
              <a:buFont typeface="Noto Sans Symbols"/>
              <a:buNone/>
              <a:defRPr b="0" i="0" sz="700" u="none" cap="none" strike="noStrike">
                <a:solidFill>
                  <a:srgbClr val="3F3F3F"/>
                </a:solidFill>
                <a:latin typeface="Century Gothic"/>
                <a:ea typeface="Century Gothic"/>
                <a:cs typeface="Century Gothic"/>
                <a:sym typeface="Century Gothic"/>
              </a:defRPr>
            </a:lvl9pPr>
          </a:lstStyle>
          <a:p/>
        </p:txBody>
      </p:sp>
      <p:cxnSp>
        <p:nvCxnSpPr>
          <p:cNvPr id="170" name="Shape 170"/>
          <p:cNvCxnSpPr/>
          <p:nvPr/>
        </p:nvCxnSpPr>
        <p:spPr>
          <a:xfrm>
            <a:off x="3304373" y="1927224"/>
            <a:ext cx="0" cy="2619300"/>
          </a:xfrm>
          <a:prstGeom prst="straightConnector1">
            <a:avLst/>
          </a:prstGeom>
          <a:noFill/>
          <a:ln cap="flat" cmpd="sng" w="12700">
            <a:solidFill>
              <a:schemeClr val="accent1">
                <a:alpha val="40000"/>
              </a:schemeClr>
            </a:solidFill>
            <a:prstDash val="solid"/>
            <a:round/>
            <a:headEnd len="med" w="med" type="none"/>
            <a:tailEnd len="med" w="med" type="none"/>
          </a:ln>
        </p:spPr>
      </p:cxnSp>
      <p:cxnSp>
        <p:nvCxnSpPr>
          <p:cNvPr id="171" name="Shape 171"/>
          <p:cNvCxnSpPr/>
          <p:nvPr/>
        </p:nvCxnSpPr>
        <p:spPr>
          <a:xfrm>
            <a:off x="5848351" y="1927224"/>
            <a:ext cx="0" cy="2619300"/>
          </a:xfrm>
          <a:prstGeom prst="straightConnector1">
            <a:avLst/>
          </a:prstGeom>
          <a:noFill/>
          <a:ln cap="flat" cmpd="sng" w="12700">
            <a:solidFill>
              <a:schemeClr val="accent1">
                <a:alpha val="40000"/>
              </a:schemeClr>
            </a:solidFill>
            <a:prstDash val="solid"/>
            <a:round/>
            <a:headEnd len="med" w="med" type="none"/>
            <a:tailEnd len="med" w="med" type="none"/>
          </a:ln>
        </p:spPr>
      </p:cxnSp>
      <p:sp>
        <p:nvSpPr>
          <p:cNvPr id="172" name="Shape 172"/>
          <p:cNvSpPr txBox="1"/>
          <p:nvPr>
            <p:ph idx="10" type="dt"/>
          </p:nvPr>
        </p:nvSpPr>
        <p:spPr>
          <a:xfrm>
            <a:off x="7989827" y="4793878"/>
            <a:ext cx="7428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73" name="Shape 173"/>
          <p:cNvSpPr txBox="1"/>
          <p:nvPr>
            <p:ph idx="11" type="ftr"/>
          </p:nvPr>
        </p:nvSpPr>
        <p:spPr>
          <a:xfrm>
            <a:off x="420833" y="4793878"/>
            <a:ext cx="27333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74" name="Shape 174"/>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x">
  <p:cSld name="Título e Texto Vertical">
    <p:spTree>
      <p:nvGrpSpPr>
        <p:cNvPr id="175" name="Shape 175"/>
        <p:cNvGrpSpPr/>
        <p:nvPr/>
      </p:nvGrpSpPr>
      <p:grpSpPr>
        <a:xfrm>
          <a:off x="0" y="0"/>
          <a:ext cx="0" cy="0"/>
          <a:chOff x="0" y="0"/>
          <a:chExt cx="0" cy="0"/>
        </a:xfrm>
      </p:grpSpPr>
      <p:sp>
        <p:nvSpPr>
          <p:cNvPr id="176" name="Shape 176"/>
          <p:cNvSpPr txBox="1"/>
          <p:nvPr>
            <p:ph type="title"/>
          </p:nvPr>
        </p:nvSpPr>
        <p:spPr>
          <a:xfrm>
            <a:off x="866215" y="730250"/>
            <a:ext cx="6619200" cy="5301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27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2"/>
                </a:solidFill>
              </a:defRPr>
            </a:lvl2pPr>
            <a:lvl3pPr indent="0" lvl="2" marL="0" marR="0" rtl="0" algn="l">
              <a:spcBef>
                <a:spcPts val="0"/>
              </a:spcBef>
              <a:buNone/>
              <a:defRPr b="0" i="0" sz="1400" u="none" cap="none" strike="noStrike">
                <a:solidFill>
                  <a:schemeClr val="dk2"/>
                </a:solidFill>
              </a:defRPr>
            </a:lvl3pPr>
            <a:lvl4pPr indent="0" lvl="3" marL="0" marR="0" rtl="0" algn="l">
              <a:spcBef>
                <a:spcPts val="0"/>
              </a:spcBef>
              <a:buNone/>
              <a:defRPr b="0" i="0" sz="1400" u="none" cap="none" strike="noStrike">
                <a:solidFill>
                  <a:schemeClr val="dk2"/>
                </a:solidFill>
              </a:defRPr>
            </a:lvl4pPr>
            <a:lvl5pPr indent="0" lvl="4" marL="0" marR="0" rtl="0" algn="l">
              <a:spcBef>
                <a:spcPts val="0"/>
              </a:spcBef>
              <a:buNone/>
              <a:defRPr b="0" i="0" sz="1400" u="none" cap="none" strike="noStrike">
                <a:solidFill>
                  <a:schemeClr val="dk2"/>
                </a:solidFill>
              </a:defRPr>
            </a:lvl5pPr>
            <a:lvl6pPr indent="0" lvl="5" marL="0" marR="0" rtl="0" algn="l">
              <a:spcBef>
                <a:spcPts val="0"/>
              </a:spcBef>
              <a:buNone/>
              <a:defRPr b="0" i="0" sz="1400" u="none" cap="none" strike="noStrike">
                <a:solidFill>
                  <a:schemeClr val="dk2"/>
                </a:solidFill>
              </a:defRPr>
            </a:lvl6pPr>
            <a:lvl7pPr indent="0" lvl="6" marL="0" marR="0" rtl="0" algn="l">
              <a:spcBef>
                <a:spcPts val="0"/>
              </a:spcBef>
              <a:buNone/>
              <a:defRPr b="0" i="0" sz="1400" u="none" cap="none" strike="noStrike">
                <a:solidFill>
                  <a:schemeClr val="dk2"/>
                </a:solidFill>
              </a:defRPr>
            </a:lvl7pPr>
            <a:lvl8pPr indent="0" lvl="7" marL="0" marR="0" rtl="0" algn="l">
              <a:spcBef>
                <a:spcPts val="0"/>
              </a:spcBef>
              <a:buNone/>
              <a:defRPr b="0" i="0" sz="1400" u="none" cap="none" strike="noStrike">
                <a:solidFill>
                  <a:schemeClr val="dk2"/>
                </a:solidFill>
              </a:defRPr>
            </a:lvl8pPr>
            <a:lvl9pPr indent="0" lvl="8" marL="0" marR="0" rtl="0" algn="l">
              <a:spcBef>
                <a:spcPts val="0"/>
              </a:spcBef>
              <a:buNone/>
              <a:defRPr b="0" i="0" sz="1400" u="none" cap="none" strike="noStrike">
                <a:solidFill>
                  <a:schemeClr val="dk2"/>
                </a:solidFill>
              </a:defRPr>
            </a:lvl9pPr>
          </a:lstStyle>
          <a:p/>
        </p:txBody>
      </p:sp>
      <p:sp>
        <p:nvSpPr>
          <p:cNvPr id="177" name="Shape 177"/>
          <p:cNvSpPr txBox="1"/>
          <p:nvPr>
            <p:ph idx="1" type="body"/>
          </p:nvPr>
        </p:nvSpPr>
        <p:spPr>
          <a:xfrm rot="5400000">
            <a:off x="2894709" y="-75825"/>
            <a:ext cx="2562300" cy="6619200"/>
          </a:xfrm>
          <a:prstGeom prst="rect">
            <a:avLst/>
          </a:prstGeom>
          <a:noFill/>
          <a:ln>
            <a:noFill/>
          </a:ln>
        </p:spPr>
        <p:txBody>
          <a:bodyPr anchorCtr="0" anchor="t" bIns="91425" lIns="91425" rIns="91425" tIns="91425"/>
          <a:lstStyle>
            <a:lvl1pPr indent="-190500" lvl="0" marL="254000" marR="0" rtl="0" algn="l">
              <a:spcBef>
                <a:spcPts val="800"/>
              </a:spcBef>
              <a:spcAft>
                <a:spcPts val="0"/>
              </a:spcAft>
              <a:buClr>
                <a:schemeClr val="accent1"/>
              </a:buClr>
              <a:buSzPct val="78571"/>
              <a:buFont typeface="Noto Sans Symbols"/>
              <a:buChar char="▶"/>
              <a:defRPr b="0" i="0" sz="1400" u="none" cap="none" strike="noStrike">
                <a:solidFill>
                  <a:srgbClr val="3F3F3F"/>
                </a:solidFill>
                <a:latin typeface="Century Gothic"/>
                <a:ea typeface="Century Gothic"/>
                <a:cs typeface="Century Gothic"/>
                <a:sym typeface="Century Gothic"/>
              </a:defRPr>
            </a:lvl1pPr>
            <a:lvl2pPr indent="-152400" lvl="1" marL="558800" marR="0" rtl="0" algn="l">
              <a:spcBef>
                <a:spcPts val="800"/>
              </a:spcBef>
              <a:spcAft>
                <a:spcPts val="0"/>
              </a:spcAft>
              <a:buClr>
                <a:schemeClr val="accent1"/>
              </a:buClr>
              <a:buSzPct val="83333"/>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127000" lvl="2" marL="863600" marR="0" rtl="0" algn="l">
              <a:spcBef>
                <a:spcPts val="800"/>
              </a:spcBef>
              <a:spcAft>
                <a:spcPts val="0"/>
              </a:spcAft>
              <a:buClr>
                <a:schemeClr val="accent1"/>
              </a:buClr>
              <a:buSzPct val="72727"/>
              <a:buFont typeface="Noto Sans Symbols"/>
              <a:buChar char="▶"/>
              <a:defRPr b="0" i="0" sz="1100" u="none" cap="none" strike="noStrike">
                <a:solidFill>
                  <a:srgbClr val="3F3F3F"/>
                </a:solidFill>
                <a:latin typeface="Century Gothic"/>
                <a:ea typeface="Century Gothic"/>
                <a:cs typeface="Century Gothic"/>
                <a:sym typeface="Century Gothic"/>
              </a:defRPr>
            </a:lvl3pPr>
            <a:lvl4pPr indent="-127000" lvl="3" marL="12065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127000" lvl="4" marL="15494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127000" lvl="5" marL="18923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127000" lvl="6" marL="22352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127000" lvl="7" marL="25781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127000" lvl="8" marL="29210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178" name="Shape 178"/>
          <p:cNvSpPr txBox="1"/>
          <p:nvPr>
            <p:ph idx="10" type="dt"/>
          </p:nvPr>
        </p:nvSpPr>
        <p:spPr>
          <a:xfrm>
            <a:off x="8021579" y="4793878"/>
            <a:ext cx="7428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79" name="Shape 179"/>
          <p:cNvSpPr txBox="1"/>
          <p:nvPr>
            <p:ph idx="11" type="ftr"/>
          </p:nvPr>
        </p:nvSpPr>
        <p:spPr>
          <a:xfrm>
            <a:off x="420832" y="4793878"/>
            <a:ext cx="28947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80" name="Shape 180"/>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vertTitleAndTx">
  <p:cSld name="Texto e Título Vertical">
    <p:spTree>
      <p:nvGrpSpPr>
        <p:cNvPr id="181" name="Shape 181"/>
        <p:cNvGrpSpPr/>
        <p:nvPr/>
      </p:nvGrpSpPr>
      <p:grpSpPr>
        <a:xfrm>
          <a:off x="0" y="0"/>
          <a:ext cx="0" cy="0"/>
          <a:chOff x="0" y="0"/>
          <a:chExt cx="0" cy="0"/>
        </a:xfrm>
      </p:grpSpPr>
      <p:grpSp>
        <p:nvGrpSpPr>
          <p:cNvPr id="182" name="Shape 182"/>
          <p:cNvGrpSpPr/>
          <p:nvPr/>
        </p:nvGrpSpPr>
        <p:grpSpPr>
          <a:xfrm>
            <a:off x="0" y="0"/>
            <a:ext cx="9144000" cy="5143565"/>
            <a:chOff x="0" y="0"/>
            <a:chExt cx="12192000" cy="6858086"/>
          </a:xfrm>
        </p:grpSpPr>
        <p:sp>
          <p:nvSpPr>
            <p:cNvPr id="183" name="Shape 18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184" name="Shape 18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85" name="Shape 18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86" name="Shape 186"/>
            <p:cNvSpPr/>
            <p:nvPr/>
          </p:nvSpPr>
          <p:spPr>
            <a:xfrm>
              <a:off x="8609011"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87" name="Shape 187"/>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88" name="Shape 188"/>
            <p:cNvSpPr/>
            <p:nvPr/>
          </p:nvSpPr>
          <p:spPr>
            <a:xfrm>
              <a:off x="7999411"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89" name="Shape 189"/>
            <p:cNvSpPr/>
            <p:nvPr/>
          </p:nvSpPr>
          <p:spPr>
            <a:xfrm>
              <a:off x="414866" y="402164"/>
              <a:ext cx="6510899" cy="6053700"/>
            </a:xfrm>
            <a:prstGeom prst="rect">
              <a:avLst/>
            </a:prstGeom>
            <a:solidFill>
              <a:schemeClr val="lt1"/>
            </a:solidFill>
            <a:ln>
              <a:noFill/>
            </a:ln>
          </p:spPr>
          <p:txBody>
            <a:bodyPr anchorCtr="0" anchor="ctr" bIns="68575" lIns="68575" rIns="68575" tIns="68575">
              <a:noAutofit/>
            </a:bodyPr>
            <a:lstStyle/>
            <a:p>
              <a:pPr lvl="0">
                <a:spcBef>
                  <a:spcPts val="0"/>
                </a:spcBef>
                <a:buNone/>
              </a:pPr>
              <a:r>
                <a:t/>
              </a:r>
              <a:endParaRPr/>
            </a:p>
          </p:txBody>
        </p:sp>
        <p:sp>
          <p:nvSpPr>
            <p:cNvPr id="190" name="Shape 190"/>
            <p:cNvSpPr/>
            <p:nvPr/>
          </p:nvSpPr>
          <p:spPr>
            <a:xfrm rot="5101748">
              <a:off x="6294724" y="4577772"/>
              <a:ext cx="3299509" cy="440849"/>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rIns="68575" tIns="68575">
              <a:noAutofit/>
            </a:bodyPr>
            <a:lstStyle/>
            <a:p>
              <a:pPr lvl="0">
                <a:spcBef>
                  <a:spcPts val="0"/>
                </a:spcBef>
                <a:buNone/>
              </a:pPr>
              <a:r>
                <a:t/>
              </a:r>
              <a:endParaRPr/>
            </a:p>
          </p:txBody>
        </p:sp>
        <p:sp>
          <p:nvSpPr>
            <p:cNvPr id="191" name="Shape 191"/>
            <p:cNvSpPr/>
            <p:nvPr/>
          </p:nvSpPr>
          <p:spPr>
            <a:xfrm rot="5400000">
              <a:off x="4449196" y="2801714"/>
              <a:ext cx="6053700" cy="1254600"/>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192" name="Shape 192"/>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93" name="Shape 193"/>
          <p:cNvSpPr txBox="1"/>
          <p:nvPr>
            <p:ph type="title"/>
          </p:nvPr>
        </p:nvSpPr>
        <p:spPr>
          <a:xfrm rot="5400000">
            <a:off x="5187000" y="2210750"/>
            <a:ext cx="3561300" cy="1057500"/>
          </a:xfrm>
          <a:prstGeom prst="rect">
            <a:avLst/>
          </a:prstGeom>
          <a:noFill/>
          <a:ln>
            <a:noFill/>
          </a:ln>
        </p:spPr>
        <p:txBody>
          <a:bodyPr anchorCtr="0" anchor="b" bIns="91425" lIns="91425" rIns="91425" tIns="91425"/>
          <a:lstStyle>
            <a:lvl1pPr indent="0" lvl="0" marL="0" marR="0" rtl="0" algn="l">
              <a:spcBef>
                <a:spcPts val="0"/>
              </a:spcBef>
              <a:buClr>
                <a:schemeClr val="lt2"/>
              </a:buClr>
              <a:buFont typeface="Century Gothic"/>
              <a:buNone/>
              <a:defRPr b="0" i="0" sz="27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2"/>
                </a:solidFill>
              </a:defRPr>
            </a:lvl2pPr>
            <a:lvl3pPr indent="0" lvl="2" marL="0" marR="0" rtl="0" algn="l">
              <a:spcBef>
                <a:spcPts val="0"/>
              </a:spcBef>
              <a:buNone/>
              <a:defRPr b="0" i="0" sz="1400" u="none" cap="none" strike="noStrike">
                <a:solidFill>
                  <a:schemeClr val="dk2"/>
                </a:solidFill>
              </a:defRPr>
            </a:lvl3pPr>
            <a:lvl4pPr indent="0" lvl="3" marL="0" marR="0" rtl="0" algn="l">
              <a:spcBef>
                <a:spcPts val="0"/>
              </a:spcBef>
              <a:buNone/>
              <a:defRPr b="0" i="0" sz="1400" u="none" cap="none" strike="noStrike">
                <a:solidFill>
                  <a:schemeClr val="dk2"/>
                </a:solidFill>
              </a:defRPr>
            </a:lvl4pPr>
            <a:lvl5pPr indent="0" lvl="4" marL="0" marR="0" rtl="0" algn="l">
              <a:spcBef>
                <a:spcPts val="0"/>
              </a:spcBef>
              <a:buNone/>
              <a:defRPr b="0" i="0" sz="1400" u="none" cap="none" strike="noStrike">
                <a:solidFill>
                  <a:schemeClr val="dk2"/>
                </a:solidFill>
              </a:defRPr>
            </a:lvl5pPr>
            <a:lvl6pPr indent="0" lvl="5" marL="0" marR="0" rtl="0" algn="l">
              <a:spcBef>
                <a:spcPts val="0"/>
              </a:spcBef>
              <a:buNone/>
              <a:defRPr b="0" i="0" sz="1400" u="none" cap="none" strike="noStrike">
                <a:solidFill>
                  <a:schemeClr val="dk2"/>
                </a:solidFill>
              </a:defRPr>
            </a:lvl6pPr>
            <a:lvl7pPr indent="0" lvl="6" marL="0" marR="0" rtl="0" algn="l">
              <a:spcBef>
                <a:spcPts val="0"/>
              </a:spcBef>
              <a:buNone/>
              <a:defRPr b="0" i="0" sz="1400" u="none" cap="none" strike="noStrike">
                <a:solidFill>
                  <a:schemeClr val="dk2"/>
                </a:solidFill>
              </a:defRPr>
            </a:lvl7pPr>
            <a:lvl8pPr indent="0" lvl="7" marL="0" marR="0" rtl="0" algn="l">
              <a:spcBef>
                <a:spcPts val="0"/>
              </a:spcBef>
              <a:buNone/>
              <a:defRPr b="0" i="0" sz="1400" u="none" cap="none" strike="noStrike">
                <a:solidFill>
                  <a:schemeClr val="dk2"/>
                </a:solidFill>
              </a:defRPr>
            </a:lvl8pPr>
            <a:lvl9pPr indent="0" lvl="8" marL="0" marR="0" rtl="0" algn="l">
              <a:spcBef>
                <a:spcPts val="0"/>
              </a:spcBef>
              <a:buNone/>
              <a:defRPr b="0" i="0" sz="1400" u="none" cap="none" strike="noStrike">
                <a:solidFill>
                  <a:schemeClr val="dk2"/>
                </a:solidFill>
              </a:defRPr>
            </a:lvl9pPr>
          </a:lstStyle>
          <a:p/>
        </p:txBody>
      </p:sp>
      <p:sp>
        <p:nvSpPr>
          <p:cNvPr id="194" name="Shape 194"/>
          <p:cNvSpPr txBox="1"/>
          <p:nvPr>
            <p:ph idx="1" type="body"/>
          </p:nvPr>
        </p:nvSpPr>
        <p:spPr>
          <a:xfrm rot="5400000">
            <a:off x="1431584" y="393500"/>
            <a:ext cx="3561300" cy="4692000"/>
          </a:xfrm>
          <a:prstGeom prst="rect">
            <a:avLst/>
          </a:prstGeom>
          <a:noFill/>
          <a:ln>
            <a:noFill/>
          </a:ln>
        </p:spPr>
        <p:txBody>
          <a:bodyPr anchorCtr="0" anchor="t" bIns="91425" lIns="91425" rIns="91425" tIns="91425"/>
          <a:lstStyle>
            <a:lvl1pPr indent="-190500" lvl="0" marL="254000" marR="0" rtl="0" algn="l">
              <a:spcBef>
                <a:spcPts val="800"/>
              </a:spcBef>
              <a:spcAft>
                <a:spcPts val="0"/>
              </a:spcAft>
              <a:buClr>
                <a:schemeClr val="accent1"/>
              </a:buClr>
              <a:buSzPct val="78571"/>
              <a:buFont typeface="Noto Sans Symbols"/>
              <a:buChar char="▶"/>
              <a:defRPr b="0" i="0" sz="1400" u="none" cap="none" strike="noStrike">
                <a:solidFill>
                  <a:srgbClr val="3F3F3F"/>
                </a:solidFill>
                <a:latin typeface="Century Gothic"/>
                <a:ea typeface="Century Gothic"/>
                <a:cs typeface="Century Gothic"/>
                <a:sym typeface="Century Gothic"/>
              </a:defRPr>
            </a:lvl1pPr>
            <a:lvl2pPr indent="-152400" lvl="1" marL="558800" marR="0" rtl="0" algn="l">
              <a:spcBef>
                <a:spcPts val="800"/>
              </a:spcBef>
              <a:spcAft>
                <a:spcPts val="0"/>
              </a:spcAft>
              <a:buClr>
                <a:schemeClr val="accent1"/>
              </a:buClr>
              <a:buSzPct val="83333"/>
              <a:buFont typeface="Noto Sans Symbols"/>
              <a:buChar char="▶"/>
              <a:defRPr b="0" i="0" sz="1200" u="none" cap="none" strike="noStrike">
                <a:solidFill>
                  <a:srgbClr val="3F3F3F"/>
                </a:solidFill>
                <a:latin typeface="Century Gothic"/>
                <a:ea typeface="Century Gothic"/>
                <a:cs typeface="Century Gothic"/>
                <a:sym typeface="Century Gothic"/>
              </a:defRPr>
            </a:lvl2pPr>
            <a:lvl3pPr indent="-127000" lvl="2" marL="863600" marR="0" rtl="0" algn="l">
              <a:spcBef>
                <a:spcPts val="800"/>
              </a:spcBef>
              <a:spcAft>
                <a:spcPts val="0"/>
              </a:spcAft>
              <a:buClr>
                <a:schemeClr val="accent1"/>
              </a:buClr>
              <a:buSzPct val="72727"/>
              <a:buFont typeface="Noto Sans Symbols"/>
              <a:buChar char="▶"/>
              <a:defRPr b="0" i="0" sz="1100" u="none" cap="none" strike="noStrike">
                <a:solidFill>
                  <a:srgbClr val="3F3F3F"/>
                </a:solidFill>
                <a:latin typeface="Century Gothic"/>
                <a:ea typeface="Century Gothic"/>
                <a:cs typeface="Century Gothic"/>
                <a:sym typeface="Century Gothic"/>
              </a:defRPr>
            </a:lvl3pPr>
            <a:lvl4pPr indent="-127000" lvl="3" marL="12065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4pPr>
            <a:lvl5pPr indent="-127000" lvl="4" marL="15494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5pPr>
            <a:lvl6pPr indent="-127000" lvl="5" marL="18923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6pPr>
            <a:lvl7pPr indent="-127000" lvl="6" marL="22352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7pPr>
            <a:lvl8pPr indent="-127000" lvl="7" marL="25781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8pPr>
            <a:lvl9pPr indent="-127000" lvl="8" marL="2921000" marR="0" rtl="0" algn="l">
              <a:spcBef>
                <a:spcPts val="800"/>
              </a:spcBef>
              <a:spcAft>
                <a:spcPts val="0"/>
              </a:spcAft>
              <a:buClr>
                <a:schemeClr val="accent1"/>
              </a:buClr>
              <a:buSzPct val="77777"/>
              <a:buFont typeface="Noto Sans Symbols"/>
              <a:buChar char="▶"/>
              <a:defRPr b="0" i="0" sz="900" u="none" cap="none" strike="noStrike">
                <a:solidFill>
                  <a:srgbClr val="3F3F3F"/>
                </a:solidFill>
                <a:latin typeface="Century Gothic"/>
                <a:ea typeface="Century Gothic"/>
                <a:cs typeface="Century Gothic"/>
                <a:sym typeface="Century Gothic"/>
              </a:defRPr>
            </a:lvl9pPr>
          </a:lstStyle>
          <a:p/>
        </p:txBody>
      </p:sp>
      <p:sp>
        <p:nvSpPr>
          <p:cNvPr id="195" name="Shape 195"/>
          <p:cNvSpPr txBox="1"/>
          <p:nvPr>
            <p:ph idx="10" type="dt"/>
          </p:nvPr>
        </p:nvSpPr>
        <p:spPr>
          <a:xfrm>
            <a:off x="7989827" y="4793878"/>
            <a:ext cx="7440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96" name="Shape 196"/>
          <p:cNvSpPr txBox="1"/>
          <p:nvPr>
            <p:ph idx="11" type="ftr"/>
          </p:nvPr>
        </p:nvSpPr>
        <p:spPr>
          <a:xfrm>
            <a:off x="420832" y="4793878"/>
            <a:ext cx="28947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197" name="Shape 197"/>
          <p:cNvSpPr/>
          <p:nvPr/>
        </p:nvSpPr>
        <p:spPr>
          <a:xfrm>
            <a:off x="7828358" y="0"/>
            <a:ext cx="514200" cy="857400"/>
          </a:xfrm>
          <a:prstGeom prst="rect">
            <a:avLst/>
          </a:prstGeom>
          <a:solidFill>
            <a:schemeClr val="accent1"/>
          </a:solidFill>
          <a:ln>
            <a:noFill/>
          </a:ln>
          <a:effectLst>
            <a:outerShdw blurRad="38100" rotWithShape="0" dir="5400000" dist="25400">
              <a:srgbClr val="000000">
                <a:alpha val="44710"/>
              </a:srgbClr>
            </a:outerShdw>
          </a:effectLst>
        </p:spPr>
        <p:txBody>
          <a:bodyPr anchorCtr="0" anchor="ctr" bIns="68575" lIns="68575" rIns="68575" tIns="68575">
            <a:noAutofit/>
          </a:bodyPr>
          <a:lstStyle/>
          <a:p>
            <a:pPr lvl="0">
              <a:spcBef>
                <a:spcPts val="0"/>
              </a:spcBef>
              <a:buNone/>
            </a:pPr>
            <a:r>
              <a:t/>
            </a:r>
            <a:endParaRPr/>
          </a:p>
        </p:txBody>
      </p:sp>
      <p:sp>
        <p:nvSpPr>
          <p:cNvPr id="198" name="Shape 198"/>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
  <p:cSld name="Título e Conteúdo">
    <p:spTree>
      <p:nvGrpSpPr>
        <p:cNvPr id="22" name="Shape 22"/>
        <p:cNvGrpSpPr/>
        <p:nvPr/>
      </p:nvGrpSpPr>
      <p:grpSpPr>
        <a:xfrm>
          <a:off x="0" y="0"/>
          <a:ext cx="0" cy="0"/>
          <a:chOff x="0" y="0"/>
          <a:chExt cx="0" cy="0"/>
        </a:xfrm>
      </p:grpSpPr>
      <p:sp>
        <p:nvSpPr>
          <p:cNvPr id="23" name="Shape 23"/>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secHead">
  <p:cSld name="Cabeçalho da Seção">
    <p:spTree>
      <p:nvGrpSpPr>
        <p:cNvPr id="24" name="Shape 24"/>
        <p:cNvGrpSpPr/>
        <p:nvPr/>
      </p:nvGrpSpPr>
      <p:grpSpPr>
        <a:xfrm>
          <a:off x="0" y="0"/>
          <a:ext cx="0" cy="0"/>
          <a:chOff x="0" y="0"/>
          <a:chExt cx="0" cy="0"/>
        </a:xfrm>
      </p:grpSpPr>
      <p:grpSp>
        <p:nvGrpSpPr>
          <p:cNvPr id="25" name="Shape 25"/>
          <p:cNvGrpSpPr/>
          <p:nvPr/>
        </p:nvGrpSpPr>
        <p:grpSpPr>
          <a:xfrm>
            <a:off x="0" y="0"/>
            <a:ext cx="9144000" cy="5143565"/>
            <a:chOff x="0" y="0"/>
            <a:chExt cx="12192000" cy="6858086"/>
          </a:xfrm>
        </p:grpSpPr>
        <p:sp>
          <p:nvSpPr>
            <p:cNvPr id="26" name="Shape 26"/>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27" name="Shape 27"/>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28" name="Shape 28"/>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29" name="Shape 29"/>
            <p:cNvSpPr/>
            <p:nvPr/>
          </p:nvSpPr>
          <p:spPr>
            <a:xfrm>
              <a:off x="8609011"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30" name="Shape 30"/>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31" name="Shape 31"/>
            <p:cNvSpPr/>
            <p:nvPr/>
          </p:nvSpPr>
          <p:spPr>
            <a:xfrm>
              <a:off x="7999411"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32" name="Shape 32"/>
            <p:cNvSpPr/>
            <p:nvPr/>
          </p:nvSpPr>
          <p:spPr>
            <a:xfrm>
              <a:off x="2664300" y="402166"/>
              <a:ext cx="9104400" cy="6053700"/>
            </a:xfrm>
            <a:prstGeom prst="rect">
              <a:avLst/>
            </a:prstGeom>
            <a:solidFill>
              <a:schemeClr val="lt1"/>
            </a:solidFill>
            <a:ln>
              <a:noFill/>
            </a:ln>
          </p:spPr>
          <p:txBody>
            <a:bodyPr anchorCtr="0" anchor="ctr" bIns="68575" lIns="68575" rIns="68575" tIns="68575">
              <a:noAutofit/>
            </a:bodyPr>
            <a:lstStyle/>
            <a:p>
              <a:pPr lvl="0">
                <a:spcBef>
                  <a:spcPts val="0"/>
                </a:spcBef>
                <a:buNone/>
              </a:pPr>
              <a:r>
                <a:t/>
              </a:r>
              <a:endParaRPr/>
            </a:p>
          </p:txBody>
        </p:sp>
        <p:sp>
          <p:nvSpPr>
            <p:cNvPr id="33" name="Shape 33"/>
            <p:cNvSpPr/>
            <p:nvPr/>
          </p:nvSpPr>
          <p:spPr>
            <a:xfrm rot="-5400000">
              <a:off x="-765600" y="2802151"/>
              <a:ext cx="6053700" cy="1254600"/>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34" name="Shape 34"/>
            <p:cNvSpPr/>
            <p:nvPr/>
          </p:nvSpPr>
          <p:spPr>
            <a:xfrm rot="-5677564">
              <a:off x="112981" y="1843458"/>
              <a:ext cx="3299348" cy="440947"/>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rIns="68575" tIns="68575">
              <a:noAutofit/>
            </a:bodyPr>
            <a:lstStyle/>
            <a:p>
              <a:pPr lvl="0">
                <a:spcBef>
                  <a:spcPts val="0"/>
                </a:spcBef>
                <a:buNone/>
              </a:pPr>
              <a:r>
                <a:t/>
              </a:r>
              <a:endParaRPr/>
            </a:p>
          </p:txBody>
        </p:sp>
        <p:sp>
          <p:nvSpPr>
            <p:cNvPr id="35" name="Shape 35"/>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36" name="Shape 36"/>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
        <p:nvSpPr>
          <p:cNvPr id="37" name="Shape 37"/>
          <p:cNvSpPr txBox="1"/>
          <p:nvPr>
            <p:ph idx="2" type="sldNum"/>
          </p:nvPr>
        </p:nvSpPr>
        <p:spPr>
          <a:xfrm>
            <a:off x="8556783" y="4749850"/>
            <a:ext cx="548700" cy="393600"/>
          </a:xfrm>
          <a:prstGeom prst="rect">
            <a:avLst/>
          </a:prstGeom>
          <a:noFill/>
          <a:ln>
            <a:noFill/>
          </a:ln>
        </p:spPr>
        <p:txBody>
          <a:bodyPr anchorCtr="0" anchor="ctr" bIns="91425" lIns="91425" rIns="91425" tIns="91425">
            <a:noAutofit/>
          </a:bodyPr>
          <a:lstStyle/>
          <a:p>
            <a:pPr lvl="0" rtl="0" algn="ctr">
              <a:spcBef>
                <a:spcPts val="0"/>
              </a:spcBef>
              <a:buNone/>
            </a:pPr>
            <a:fld id="{00000000-1234-1234-1234-123412341234}" type="slidenum">
              <a:rPr b="1" lang="pt-BR">
                <a:solidFill>
                  <a:srgbClr val="351C75"/>
                </a:solidFil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Obj">
  <p:cSld name="Duas Partes de Conteúdo">
    <p:spTree>
      <p:nvGrpSpPr>
        <p:cNvPr id="38" name="Shape 38"/>
        <p:cNvGrpSpPr/>
        <p:nvPr/>
      </p:nvGrpSpPr>
      <p:grpSpPr>
        <a:xfrm>
          <a:off x="0" y="0"/>
          <a:ext cx="0" cy="0"/>
          <a:chOff x="0" y="0"/>
          <a:chExt cx="0" cy="0"/>
        </a:xfrm>
      </p:grpSpPr>
      <p:sp>
        <p:nvSpPr>
          <p:cNvPr id="39" name="Shape 39"/>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woTxTwoObj">
  <p:cSld name="Comparação">
    <p:spTree>
      <p:nvGrpSpPr>
        <p:cNvPr id="40" name="Shape 40"/>
        <p:cNvGrpSpPr/>
        <p:nvPr/>
      </p:nvGrpSpPr>
      <p:grpSpPr>
        <a:xfrm>
          <a:off x="0" y="0"/>
          <a:ext cx="0" cy="0"/>
          <a:chOff x="0" y="0"/>
          <a:chExt cx="0" cy="0"/>
        </a:xfrm>
      </p:grpSpPr>
      <p:sp>
        <p:nvSpPr>
          <p:cNvPr id="41" name="Shape 41"/>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titleOnly">
  <p:cSld name="Somente Título">
    <p:spTree>
      <p:nvGrpSpPr>
        <p:cNvPr id="42" name="Shape 42"/>
        <p:cNvGrpSpPr/>
        <p:nvPr/>
      </p:nvGrpSpPr>
      <p:grpSpPr>
        <a:xfrm>
          <a:off x="0" y="0"/>
          <a:ext cx="0" cy="0"/>
          <a:chOff x="0" y="0"/>
          <a:chExt cx="0" cy="0"/>
        </a:xfrm>
      </p:grpSpPr>
      <p:sp>
        <p:nvSpPr>
          <p:cNvPr id="43" name="Shape 43"/>
          <p:cNvSpPr txBox="1"/>
          <p:nvPr>
            <p:ph type="title"/>
          </p:nvPr>
        </p:nvSpPr>
        <p:spPr>
          <a:xfrm>
            <a:off x="866215" y="730250"/>
            <a:ext cx="6571200" cy="530100"/>
          </a:xfrm>
          <a:prstGeom prst="rect">
            <a:avLst/>
          </a:prstGeom>
          <a:noFill/>
          <a:ln>
            <a:noFill/>
          </a:ln>
        </p:spPr>
        <p:txBody>
          <a:bodyPr anchorCtr="0" anchor="ctr" bIns="91425" lIns="91425" rIns="91425" tIns="91425"/>
          <a:lstStyle>
            <a:lvl1pPr indent="0" lvl="0" marL="0" marR="0" rtl="0" algn="l">
              <a:spcBef>
                <a:spcPts val="0"/>
              </a:spcBef>
              <a:buClr>
                <a:schemeClr val="lt2"/>
              </a:buClr>
              <a:buFont typeface="Century Gothic"/>
              <a:buNone/>
              <a:defRPr b="0" i="0" sz="2700" u="none" cap="none" strike="noStrike">
                <a:solidFill>
                  <a:schemeClr val="lt2"/>
                </a:solidFill>
                <a:latin typeface="Century Gothic"/>
                <a:ea typeface="Century Gothic"/>
                <a:cs typeface="Century Gothic"/>
                <a:sym typeface="Century Gothic"/>
              </a:defRPr>
            </a:lvl1pPr>
            <a:lvl2pPr indent="0" lvl="1" marL="0" marR="0" rtl="0" algn="l">
              <a:spcBef>
                <a:spcPts val="0"/>
              </a:spcBef>
              <a:buNone/>
              <a:defRPr b="0" i="0" sz="1400" u="none" cap="none" strike="noStrike">
                <a:solidFill>
                  <a:schemeClr val="dk2"/>
                </a:solidFill>
              </a:defRPr>
            </a:lvl2pPr>
            <a:lvl3pPr indent="0" lvl="2" marL="0" marR="0" rtl="0" algn="l">
              <a:spcBef>
                <a:spcPts val="0"/>
              </a:spcBef>
              <a:buNone/>
              <a:defRPr b="0" i="0" sz="1400" u="none" cap="none" strike="noStrike">
                <a:solidFill>
                  <a:schemeClr val="dk2"/>
                </a:solidFill>
              </a:defRPr>
            </a:lvl3pPr>
            <a:lvl4pPr indent="0" lvl="3" marL="0" marR="0" rtl="0" algn="l">
              <a:spcBef>
                <a:spcPts val="0"/>
              </a:spcBef>
              <a:buNone/>
              <a:defRPr b="0" i="0" sz="1400" u="none" cap="none" strike="noStrike">
                <a:solidFill>
                  <a:schemeClr val="dk2"/>
                </a:solidFill>
              </a:defRPr>
            </a:lvl4pPr>
            <a:lvl5pPr indent="0" lvl="4" marL="0" marR="0" rtl="0" algn="l">
              <a:spcBef>
                <a:spcPts val="0"/>
              </a:spcBef>
              <a:buNone/>
              <a:defRPr b="0" i="0" sz="1400" u="none" cap="none" strike="noStrike">
                <a:solidFill>
                  <a:schemeClr val="dk2"/>
                </a:solidFill>
              </a:defRPr>
            </a:lvl5pPr>
            <a:lvl6pPr indent="0" lvl="5" marL="0" marR="0" rtl="0" algn="l">
              <a:spcBef>
                <a:spcPts val="0"/>
              </a:spcBef>
              <a:buNone/>
              <a:defRPr b="0" i="0" sz="1400" u="none" cap="none" strike="noStrike">
                <a:solidFill>
                  <a:schemeClr val="dk2"/>
                </a:solidFill>
              </a:defRPr>
            </a:lvl6pPr>
            <a:lvl7pPr indent="0" lvl="6" marL="0" marR="0" rtl="0" algn="l">
              <a:spcBef>
                <a:spcPts val="0"/>
              </a:spcBef>
              <a:buNone/>
              <a:defRPr b="0" i="0" sz="1400" u="none" cap="none" strike="noStrike">
                <a:solidFill>
                  <a:schemeClr val="dk2"/>
                </a:solidFill>
              </a:defRPr>
            </a:lvl7pPr>
            <a:lvl8pPr indent="0" lvl="7" marL="0" marR="0" rtl="0" algn="l">
              <a:spcBef>
                <a:spcPts val="0"/>
              </a:spcBef>
              <a:buNone/>
              <a:defRPr b="0" i="0" sz="1400" u="none" cap="none" strike="noStrike">
                <a:solidFill>
                  <a:schemeClr val="dk2"/>
                </a:solidFill>
              </a:defRPr>
            </a:lvl8pPr>
            <a:lvl9pPr indent="0" lvl="8" marL="0" marR="0" rtl="0" algn="l">
              <a:spcBef>
                <a:spcPts val="0"/>
              </a:spcBef>
              <a:buNone/>
              <a:defRPr b="0" i="0" sz="1400" u="none" cap="none" strike="noStrike">
                <a:solidFill>
                  <a:schemeClr val="dk2"/>
                </a:solidFill>
              </a:defRPr>
            </a:lvl9pPr>
          </a:lstStyle>
          <a:p/>
        </p:txBody>
      </p:sp>
      <p:sp>
        <p:nvSpPr>
          <p:cNvPr id="44" name="Shape 44"/>
          <p:cNvSpPr txBox="1"/>
          <p:nvPr>
            <p:ph idx="10" type="dt"/>
          </p:nvPr>
        </p:nvSpPr>
        <p:spPr>
          <a:xfrm>
            <a:off x="7989827" y="4793878"/>
            <a:ext cx="7428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45" name="Shape 45"/>
          <p:cNvSpPr txBox="1"/>
          <p:nvPr>
            <p:ph idx="11" type="ftr"/>
          </p:nvPr>
        </p:nvSpPr>
        <p:spPr>
          <a:xfrm>
            <a:off x="420832" y="4793878"/>
            <a:ext cx="28947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46" name="Shape 46"/>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a:spcBef>
                <a:spcPts val="0"/>
              </a:spcBef>
              <a:buNone/>
            </a:pPr>
            <a:fld id="{00000000-1234-1234-1234-123412341234}" type="slidenum">
              <a:rPr lang="pt-BR">
                <a:solidFill>
                  <a:schemeClr val="lt2"/>
                </a:solidFill>
                <a:latin typeface="Century Gothic"/>
                <a:ea typeface="Century Gothic"/>
                <a:cs typeface="Century Gothic"/>
                <a:sym typeface="Century Gothic"/>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blank">
  <p:cSld name="Em branco">
    <p:spTree>
      <p:nvGrpSpPr>
        <p:cNvPr id="47" name="Shape 47"/>
        <p:cNvGrpSpPr/>
        <p:nvPr/>
      </p:nvGrpSpPr>
      <p:grpSpPr>
        <a:xfrm>
          <a:off x="0" y="0"/>
          <a:ext cx="0" cy="0"/>
          <a:chOff x="0" y="0"/>
          <a:chExt cx="0" cy="0"/>
        </a:xfrm>
      </p:grpSpPr>
      <p:sp>
        <p:nvSpPr>
          <p:cNvPr id="48" name="Shape 48"/>
          <p:cNvSpPr txBox="1"/>
          <p:nvPr>
            <p:ph idx="10" type="dt"/>
          </p:nvPr>
        </p:nvSpPr>
        <p:spPr>
          <a:xfrm>
            <a:off x="7989827" y="4793878"/>
            <a:ext cx="742800" cy="228600"/>
          </a:xfrm>
          <a:prstGeom prst="rect">
            <a:avLst/>
          </a:prstGeom>
          <a:noFill/>
          <a:ln>
            <a:noFill/>
          </a:ln>
        </p:spPr>
        <p:txBody>
          <a:bodyPr anchorCtr="0" anchor="ctr" bIns="91425" lIns="91425" rIns="91425" tIns="91425"/>
          <a:lstStyle>
            <a:lvl1pPr indent="0" lvl="0" marL="0" marR="0" rtl="0" algn="r">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49" name="Shape 49"/>
          <p:cNvSpPr txBox="1"/>
          <p:nvPr>
            <p:ph idx="11" type="ftr"/>
          </p:nvPr>
        </p:nvSpPr>
        <p:spPr>
          <a:xfrm>
            <a:off x="420832" y="4793878"/>
            <a:ext cx="2894700" cy="228600"/>
          </a:xfrm>
          <a:prstGeom prst="rect">
            <a:avLst/>
          </a:prstGeom>
          <a:noFill/>
          <a:ln>
            <a:noFill/>
          </a:ln>
        </p:spPr>
        <p:txBody>
          <a:bodyPr anchorCtr="0" anchor="ctr" bIns="91425" lIns="91425" rIns="91425" tIns="91425"/>
          <a:lstStyle>
            <a:lvl1pPr indent="0" lvl="0" marL="0" marR="0" rtl="0" algn="l">
              <a:spcBef>
                <a:spcPts val="0"/>
              </a:spcBef>
              <a:buNone/>
              <a:defRPr b="1" i="0" sz="800" u="none" cap="none" strike="noStrike">
                <a:solidFill>
                  <a:schemeClr val="accent1"/>
                </a:solidFill>
                <a:latin typeface="Century Gothic"/>
                <a:ea typeface="Century Gothic"/>
                <a:cs typeface="Century Gothic"/>
                <a:sym typeface="Century Gothic"/>
              </a:defRPr>
            </a:lvl1pPr>
            <a:lvl2pPr indent="0" lvl="1" marL="342900" marR="0" rtl="0" algn="l">
              <a:spcBef>
                <a:spcPts val="0"/>
              </a:spcBef>
              <a:buNone/>
              <a:defRPr b="0" i="0" sz="1400" u="none" cap="none" strike="noStrike">
                <a:solidFill>
                  <a:schemeClr val="dk1"/>
                </a:solidFill>
                <a:latin typeface="Century Gothic"/>
                <a:ea typeface="Century Gothic"/>
                <a:cs typeface="Century Gothic"/>
                <a:sym typeface="Century Gothic"/>
              </a:defRPr>
            </a:lvl2pPr>
            <a:lvl3pPr indent="0" lvl="2" marL="685800" marR="0" rtl="0" algn="l">
              <a:spcBef>
                <a:spcPts val="0"/>
              </a:spcBef>
              <a:buNone/>
              <a:defRPr b="0" i="0" sz="1400" u="none" cap="none" strike="noStrike">
                <a:solidFill>
                  <a:schemeClr val="dk1"/>
                </a:solidFill>
                <a:latin typeface="Century Gothic"/>
                <a:ea typeface="Century Gothic"/>
                <a:cs typeface="Century Gothic"/>
                <a:sym typeface="Century Gothic"/>
              </a:defRPr>
            </a:lvl3pPr>
            <a:lvl4pPr indent="0" lvl="3" marL="1028700" marR="0" rtl="0" algn="l">
              <a:spcBef>
                <a:spcPts val="0"/>
              </a:spcBef>
              <a:buNone/>
              <a:defRPr b="0" i="0" sz="1400" u="none" cap="none" strike="noStrike">
                <a:solidFill>
                  <a:schemeClr val="dk1"/>
                </a:solidFill>
                <a:latin typeface="Century Gothic"/>
                <a:ea typeface="Century Gothic"/>
                <a:cs typeface="Century Gothic"/>
                <a:sym typeface="Century Gothic"/>
              </a:defRPr>
            </a:lvl4pPr>
            <a:lvl5pPr indent="0" lvl="4" marL="1371600" marR="0" rtl="0" algn="l">
              <a:spcBef>
                <a:spcPts val="0"/>
              </a:spcBef>
              <a:buNone/>
              <a:defRPr b="0" i="0" sz="1400" u="none" cap="none" strike="noStrike">
                <a:solidFill>
                  <a:schemeClr val="dk1"/>
                </a:solidFill>
                <a:latin typeface="Century Gothic"/>
                <a:ea typeface="Century Gothic"/>
                <a:cs typeface="Century Gothic"/>
                <a:sym typeface="Century Gothic"/>
              </a:defRPr>
            </a:lvl5pPr>
            <a:lvl6pPr indent="0" lvl="5" marL="1714500" marR="0" rtl="0" algn="l">
              <a:spcBef>
                <a:spcPts val="0"/>
              </a:spcBef>
              <a:buNone/>
              <a:defRPr b="0" i="0" sz="1400" u="none" cap="none" strike="noStrike">
                <a:solidFill>
                  <a:schemeClr val="dk1"/>
                </a:solidFill>
                <a:latin typeface="Century Gothic"/>
                <a:ea typeface="Century Gothic"/>
                <a:cs typeface="Century Gothic"/>
                <a:sym typeface="Century Gothic"/>
              </a:defRPr>
            </a:lvl6pPr>
            <a:lvl7pPr indent="0" lvl="6" marL="2057400" marR="0" rtl="0" algn="l">
              <a:spcBef>
                <a:spcPts val="0"/>
              </a:spcBef>
              <a:buNone/>
              <a:defRPr b="0" i="0" sz="1400" u="none" cap="none" strike="noStrike">
                <a:solidFill>
                  <a:schemeClr val="dk1"/>
                </a:solidFill>
                <a:latin typeface="Century Gothic"/>
                <a:ea typeface="Century Gothic"/>
                <a:cs typeface="Century Gothic"/>
                <a:sym typeface="Century Gothic"/>
              </a:defRPr>
            </a:lvl7pPr>
            <a:lvl8pPr indent="0" lvl="7" marL="2400300" marR="0" rtl="0" algn="l">
              <a:spcBef>
                <a:spcPts val="0"/>
              </a:spcBef>
              <a:buNone/>
              <a:defRPr b="0" i="0" sz="1400" u="none" cap="none" strike="noStrike">
                <a:solidFill>
                  <a:schemeClr val="dk1"/>
                </a:solidFill>
                <a:latin typeface="Century Gothic"/>
                <a:ea typeface="Century Gothic"/>
                <a:cs typeface="Century Gothic"/>
                <a:sym typeface="Century Gothic"/>
              </a:defRPr>
            </a:lvl8pPr>
            <a:lvl9pPr indent="0" lvl="8" marL="2743200" marR="0" rtl="0" algn="l">
              <a:spcBef>
                <a:spcPts val="0"/>
              </a:spcBef>
              <a:buNone/>
              <a:defRPr b="0" i="0" sz="1400" u="none" cap="none" strike="noStrike">
                <a:solidFill>
                  <a:schemeClr val="dk1"/>
                </a:solidFill>
                <a:latin typeface="Century Gothic"/>
                <a:ea typeface="Century Gothic"/>
                <a:cs typeface="Century Gothic"/>
                <a:sym typeface="Century Gothic"/>
              </a:defRPr>
            </a:lvl9pPr>
          </a:lstStyle>
          <a:p/>
        </p:txBody>
      </p:sp>
      <p:sp>
        <p:nvSpPr>
          <p:cNvPr id="50" name="Shape 50"/>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objTx">
  <p:cSld name="Conteúdo com Legenda">
    <p:spTree>
      <p:nvGrpSpPr>
        <p:cNvPr id="51" name="Shape 51"/>
        <p:cNvGrpSpPr/>
        <p:nvPr/>
      </p:nvGrpSpPr>
      <p:grpSpPr>
        <a:xfrm>
          <a:off x="0" y="0"/>
          <a:ext cx="0" cy="0"/>
          <a:chOff x="0" y="0"/>
          <a:chExt cx="0" cy="0"/>
        </a:xfrm>
      </p:grpSpPr>
      <p:grpSp>
        <p:nvGrpSpPr>
          <p:cNvPr id="52" name="Shape 52"/>
          <p:cNvGrpSpPr/>
          <p:nvPr/>
        </p:nvGrpSpPr>
        <p:grpSpPr>
          <a:xfrm>
            <a:off x="0" y="0"/>
            <a:ext cx="9144000" cy="5143565"/>
            <a:chOff x="0" y="0"/>
            <a:chExt cx="12192000" cy="6858086"/>
          </a:xfrm>
        </p:grpSpPr>
        <p:sp>
          <p:nvSpPr>
            <p:cNvPr id="53" name="Shape 53"/>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54" name="Shape 54"/>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55" name="Shape 55"/>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56" name="Shape 56"/>
            <p:cNvSpPr/>
            <p:nvPr/>
          </p:nvSpPr>
          <p:spPr>
            <a:xfrm>
              <a:off x="8609011"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57" name="Shape 57"/>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58" name="Shape 58"/>
            <p:cNvSpPr/>
            <p:nvPr/>
          </p:nvSpPr>
          <p:spPr>
            <a:xfrm>
              <a:off x="7999411"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59" name="Shape 59"/>
            <p:cNvSpPr/>
            <p:nvPr/>
          </p:nvSpPr>
          <p:spPr>
            <a:xfrm rot="-5677564">
              <a:off x="3140497" y="1826025"/>
              <a:ext cx="3299348" cy="440947"/>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rIns="68575" tIns="68575">
              <a:noAutofit/>
            </a:bodyPr>
            <a:lstStyle/>
            <a:p>
              <a:pPr lvl="0">
                <a:spcBef>
                  <a:spcPts val="0"/>
                </a:spcBef>
                <a:buNone/>
              </a:pPr>
              <a:r>
                <a:t/>
              </a:r>
              <a:endParaRPr/>
            </a:p>
          </p:txBody>
        </p:sp>
        <p:sp>
          <p:nvSpPr>
            <p:cNvPr id="60" name="Shape 60"/>
            <p:cNvSpPr/>
            <p:nvPr/>
          </p:nvSpPr>
          <p:spPr>
            <a:xfrm rot="-5400000">
              <a:off x="2229382" y="2801685"/>
              <a:ext cx="6053700" cy="1254600"/>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61" name="Shape 61"/>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sp>
          <p:nvSpPr>
            <p:cNvPr id="62" name="Shape 62"/>
            <p:cNvSpPr/>
            <p:nvPr/>
          </p:nvSpPr>
          <p:spPr>
            <a:xfrm>
              <a:off x="5713412" y="402164"/>
              <a:ext cx="6055200" cy="6053700"/>
            </a:xfrm>
            <a:prstGeom prst="rect">
              <a:avLst/>
            </a:prstGeom>
            <a:solidFill>
              <a:schemeClr val="lt1"/>
            </a:solidFill>
            <a:ln>
              <a:noFill/>
            </a:ln>
          </p:spPr>
          <p:txBody>
            <a:bodyPr anchorCtr="0" anchor="ctr" bIns="68575" lIns="68575" rIns="68575" tIns="68575">
              <a:noAutofit/>
            </a:bodyPr>
            <a:lstStyle/>
            <a:p>
              <a:pPr lvl="0" rtl="0">
                <a:spcBef>
                  <a:spcPts val="0"/>
                </a:spcBef>
                <a:buNone/>
              </a:pPr>
              <a:r>
                <a:t/>
              </a:r>
              <a:endParaRPr/>
            </a:p>
          </p:txBody>
        </p:sp>
      </p:grpSp>
      <p:sp>
        <p:nvSpPr>
          <p:cNvPr id="63" name="Shape 63"/>
          <p:cNvSpPr txBox="1"/>
          <p:nvPr>
            <p:ph idx="12" type="sldNum"/>
          </p:nvPr>
        </p:nvSpPr>
        <p:spPr>
          <a:xfrm>
            <a:off x="7764404" y="221796"/>
            <a:ext cx="628500" cy="575700"/>
          </a:xfrm>
          <a:prstGeom prst="rect">
            <a:avLst/>
          </a:prstGeom>
          <a:noFill/>
          <a:ln>
            <a:noFill/>
          </a:ln>
        </p:spPr>
        <p:txBody>
          <a:bodyPr anchorCtr="0" anchor="b" bIns="34275" lIns="68575" rIns="68575" tIns="34275">
            <a:noAutofit/>
          </a:bodyPr>
          <a:lstStyle/>
          <a:p>
            <a:pPr indent="0" lvl="0" marL="0" marR="0" rtl="0" algn="ctr">
              <a:spcBef>
                <a:spcPts val="0"/>
              </a:spcBef>
              <a:buSzPct val="25000"/>
              <a:buNone/>
            </a:pPr>
            <a:fld id="{00000000-1234-1234-1234-123412341234}" type="slidenum">
              <a:rPr b="0" i="0" lang="pt-BR" sz="2100" u="none" cap="none" strike="noStrike">
                <a:solidFill>
                  <a:schemeClr val="lt1"/>
                </a:solidFill>
                <a:latin typeface="Century Gothic"/>
                <a:ea typeface="Century Gothic"/>
                <a:cs typeface="Century Gothic"/>
                <a:sym typeface="Century Gothic"/>
              </a:rPr>
              <a:t>‹#›</a:t>
            </a:fld>
          </a:p>
        </p:txBody>
      </p:sp>
      <p:sp>
        <p:nvSpPr>
          <p:cNvPr id="64" name="Shape 64"/>
          <p:cNvSpPr txBox="1"/>
          <p:nvPr>
            <p:ph idx="2" type="sldNum"/>
          </p:nvPr>
        </p:nvSpPr>
        <p:spPr>
          <a:xfrm>
            <a:off x="8556783" y="4749850"/>
            <a:ext cx="548700" cy="393600"/>
          </a:xfrm>
          <a:prstGeom prst="rect">
            <a:avLst/>
          </a:prstGeom>
          <a:noFill/>
          <a:ln>
            <a:noFill/>
          </a:ln>
        </p:spPr>
        <p:txBody>
          <a:bodyPr anchorCtr="0" anchor="ctr" bIns="91425" lIns="91425" rIns="91425" tIns="91425">
            <a:noAutofit/>
          </a:bodyPr>
          <a:lstStyle/>
          <a:p>
            <a:pPr lvl="0" rtl="0" algn="ctr">
              <a:spcBef>
                <a:spcPts val="0"/>
              </a:spcBef>
              <a:buNone/>
            </a:pPr>
            <a:fld id="{00000000-1234-1234-1234-123412341234}" type="slidenum">
              <a:rPr b="1" lang="pt-BR">
                <a:solidFill>
                  <a:srgbClr val="351C75"/>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type="picTx">
  <p:cSld name="Imagem com Legenda">
    <p:spTree>
      <p:nvGrpSpPr>
        <p:cNvPr id="65" name="Shape 65"/>
        <p:cNvGrpSpPr/>
        <p:nvPr/>
      </p:nvGrpSpPr>
      <p:grpSpPr>
        <a:xfrm>
          <a:off x="0" y="0"/>
          <a:ext cx="0" cy="0"/>
          <a:chOff x="0" y="0"/>
          <a:chExt cx="0" cy="0"/>
        </a:xfrm>
      </p:grpSpPr>
      <p:grpSp>
        <p:nvGrpSpPr>
          <p:cNvPr id="66" name="Shape 66"/>
          <p:cNvGrpSpPr/>
          <p:nvPr/>
        </p:nvGrpSpPr>
        <p:grpSpPr>
          <a:xfrm>
            <a:off x="0" y="0"/>
            <a:ext cx="9144000" cy="5143565"/>
            <a:chOff x="0" y="0"/>
            <a:chExt cx="12192000" cy="6858086"/>
          </a:xfrm>
        </p:grpSpPr>
        <p:sp>
          <p:nvSpPr>
            <p:cNvPr id="67" name="Shape 67"/>
            <p:cNvSpPr/>
            <p:nvPr/>
          </p:nvSpPr>
          <p:spPr>
            <a:xfrm>
              <a:off x="0" y="0"/>
              <a:ext cx="12192000" cy="6858000"/>
            </a:xfrm>
            <a:prstGeom prst="rect">
              <a:avLst/>
            </a:prstGeom>
            <a:blipFill rotWithShape="1">
              <a:blip r:embed="rId2">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68" name="Shape 6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69" name="Shape 6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70" name="Shape 70"/>
            <p:cNvSpPr/>
            <p:nvPr/>
          </p:nvSpPr>
          <p:spPr>
            <a:xfrm>
              <a:off x="8609011"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71" name="Shape 71"/>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72" name="Shape 72"/>
            <p:cNvSpPr/>
            <p:nvPr/>
          </p:nvSpPr>
          <p:spPr>
            <a:xfrm>
              <a:off x="7999411"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73" name="Shape 73"/>
            <p:cNvSpPr/>
            <p:nvPr/>
          </p:nvSpPr>
          <p:spPr>
            <a:xfrm>
              <a:off x="3531966" y="402166"/>
              <a:ext cx="8236800" cy="6053700"/>
            </a:xfrm>
            <a:prstGeom prst="rect">
              <a:avLst/>
            </a:prstGeom>
            <a:solidFill>
              <a:schemeClr val="lt1"/>
            </a:solidFill>
            <a:ln>
              <a:noFill/>
            </a:ln>
          </p:spPr>
          <p:txBody>
            <a:bodyPr anchorCtr="0" anchor="ctr" bIns="68575" lIns="68575" rIns="68575" tIns="68575">
              <a:noAutofit/>
            </a:bodyPr>
            <a:lstStyle/>
            <a:p>
              <a:pPr lvl="0">
                <a:spcBef>
                  <a:spcPts val="0"/>
                </a:spcBef>
                <a:buNone/>
              </a:pPr>
              <a:r>
                <a:t/>
              </a:r>
              <a:endParaRPr/>
            </a:p>
          </p:txBody>
        </p:sp>
        <p:sp>
          <p:nvSpPr>
            <p:cNvPr id="74" name="Shape 74"/>
            <p:cNvSpPr/>
            <p:nvPr/>
          </p:nvSpPr>
          <p:spPr>
            <a:xfrm rot="-5677564">
              <a:off x="897472" y="1826025"/>
              <a:ext cx="3299348" cy="440947"/>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rIns="68575" tIns="68575">
              <a:noAutofit/>
            </a:bodyPr>
            <a:lstStyle/>
            <a:p>
              <a:pPr lvl="0">
                <a:spcBef>
                  <a:spcPts val="0"/>
                </a:spcBef>
                <a:buNone/>
              </a:pPr>
              <a:r>
                <a:t/>
              </a:r>
              <a:endParaRPr/>
            </a:p>
          </p:txBody>
        </p:sp>
        <p:sp>
          <p:nvSpPr>
            <p:cNvPr id="75" name="Shape 75"/>
            <p:cNvSpPr/>
            <p:nvPr/>
          </p:nvSpPr>
          <p:spPr>
            <a:xfrm rot="-5400000">
              <a:off x="-10695" y="2801685"/>
              <a:ext cx="6053700" cy="1254599"/>
            </a:xfrm>
            <a:custGeom>
              <a:pathLst>
                <a:path extrusionOk="0" h="120000" w="120000">
                  <a:moveTo>
                    <a:pt x="0" y="0"/>
                  </a:moveTo>
                  <a:lnTo>
                    <a:pt x="0" y="119550"/>
                  </a:lnTo>
                  <a:lnTo>
                    <a:pt x="120000" y="120000"/>
                  </a:lnTo>
                  <a:lnTo>
                    <a:pt x="120000" y="105"/>
                  </a:lnTo>
                  <a:lnTo>
                    <a:pt x="120000" y="105"/>
                  </a:lnTo>
                  <a:lnTo>
                    <a:pt x="117276" y="2340"/>
                  </a:lnTo>
                  <a:lnTo>
                    <a:pt x="114564" y="4470"/>
                  </a:lnTo>
                  <a:lnTo>
                    <a:pt x="111840" y="6555"/>
                  </a:lnTo>
                  <a:lnTo>
                    <a:pt x="109104" y="8340"/>
                  </a:lnTo>
                  <a:lnTo>
                    <a:pt x="106380" y="10140"/>
                  </a:lnTo>
                  <a:lnTo>
                    <a:pt x="103644" y="11820"/>
                  </a:lnTo>
                  <a:lnTo>
                    <a:pt x="100944" y="13260"/>
                  </a:lnTo>
                  <a:lnTo>
                    <a:pt x="98208" y="14625"/>
                  </a:lnTo>
                  <a:lnTo>
                    <a:pt x="95484" y="15870"/>
                  </a:lnTo>
                  <a:lnTo>
                    <a:pt x="92808" y="16950"/>
                  </a:lnTo>
                  <a:lnTo>
                    <a:pt x="90096" y="18030"/>
                  </a:lnTo>
                  <a:lnTo>
                    <a:pt x="87420" y="18930"/>
                  </a:lnTo>
                  <a:lnTo>
                    <a:pt x="84744" y="19635"/>
                  </a:lnTo>
                  <a:lnTo>
                    <a:pt x="82080" y="20370"/>
                  </a:lnTo>
                  <a:lnTo>
                    <a:pt x="79440" y="20985"/>
                  </a:lnTo>
                  <a:lnTo>
                    <a:pt x="76824" y="21420"/>
                  </a:lnTo>
                  <a:lnTo>
                    <a:pt x="74208" y="21795"/>
                  </a:lnTo>
                  <a:lnTo>
                    <a:pt x="71616" y="22155"/>
                  </a:lnTo>
                  <a:lnTo>
                    <a:pt x="69060" y="22320"/>
                  </a:lnTo>
                  <a:lnTo>
                    <a:pt x="66504" y="22500"/>
                  </a:lnTo>
                  <a:lnTo>
                    <a:pt x="63984" y="22590"/>
                  </a:lnTo>
                  <a:lnTo>
                    <a:pt x="61488" y="22500"/>
                  </a:lnTo>
                  <a:lnTo>
                    <a:pt x="59016" y="22500"/>
                  </a:lnTo>
                  <a:lnTo>
                    <a:pt x="56568" y="22320"/>
                  </a:lnTo>
                  <a:lnTo>
                    <a:pt x="54168" y="22050"/>
                  </a:lnTo>
                  <a:lnTo>
                    <a:pt x="51792" y="21795"/>
                  </a:lnTo>
                  <a:lnTo>
                    <a:pt x="49464" y="21510"/>
                  </a:lnTo>
                  <a:lnTo>
                    <a:pt x="47148" y="21075"/>
                  </a:lnTo>
                  <a:lnTo>
                    <a:pt x="44868" y="20610"/>
                  </a:lnTo>
                  <a:lnTo>
                    <a:pt x="42636" y="20190"/>
                  </a:lnTo>
                  <a:lnTo>
                    <a:pt x="38280" y="19005"/>
                  </a:lnTo>
                  <a:lnTo>
                    <a:pt x="34104" y="17745"/>
                  </a:lnTo>
                  <a:lnTo>
                    <a:pt x="30096" y="16425"/>
                  </a:lnTo>
                  <a:lnTo>
                    <a:pt x="26304" y="14970"/>
                  </a:lnTo>
                  <a:lnTo>
                    <a:pt x="22680" y="13455"/>
                  </a:lnTo>
                  <a:lnTo>
                    <a:pt x="19320" y="11820"/>
                  </a:lnTo>
                  <a:lnTo>
                    <a:pt x="16164" y="10215"/>
                  </a:lnTo>
                  <a:lnTo>
                    <a:pt x="13260" y="8610"/>
                  </a:lnTo>
                  <a:lnTo>
                    <a:pt x="10596" y="7095"/>
                  </a:lnTo>
                  <a:lnTo>
                    <a:pt x="8232" y="5655"/>
                  </a:lnTo>
                  <a:lnTo>
                    <a:pt x="6096" y="4290"/>
                  </a:lnTo>
                  <a:lnTo>
                    <a:pt x="4296" y="3150"/>
                  </a:lnTo>
                  <a:lnTo>
                    <a:pt x="2784" y="2070"/>
                  </a:lnTo>
                  <a:lnTo>
                    <a:pt x="708" y="525"/>
                  </a:lnTo>
                  <a:lnTo>
                    <a:pt x="0" y="0"/>
                  </a:lnTo>
                  <a:lnTo>
                    <a:pt x="0" y="0"/>
                  </a:lnTo>
                  <a:close/>
                </a:path>
              </a:pathLst>
            </a:custGeom>
            <a:solidFill>
              <a:schemeClr val="lt1"/>
            </a:solidFill>
            <a:ln>
              <a:noFill/>
            </a:ln>
          </p:spPr>
        </p:sp>
        <p:sp>
          <p:nvSpPr>
            <p:cNvPr id="76" name="Shape 76"/>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77" name="Shape 77"/>
          <p:cNvSpPr txBox="1"/>
          <p:nvPr>
            <p:ph idx="12" type="sldNum"/>
          </p:nvPr>
        </p:nvSpPr>
        <p:spPr>
          <a:xfrm>
            <a:off x="8556783" y="4749850"/>
            <a:ext cx="548700" cy="393600"/>
          </a:xfrm>
          <a:prstGeom prst="rect">
            <a:avLst/>
          </a:prstGeom>
          <a:noFill/>
          <a:ln>
            <a:noFill/>
          </a:ln>
        </p:spPr>
        <p:txBody>
          <a:bodyPr anchorCtr="0" anchor="ctr" bIns="91425" lIns="91425" rIns="91425" tIns="91425">
            <a:noAutofit/>
          </a:bodyPr>
          <a:lstStyle/>
          <a:p>
            <a:pPr lvl="0" rtl="0" algn="ctr">
              <a:spcBef>
                <a:spcPts val="0"/>
              </a:spcBef>
              <a:buNone/>
            </a:pPr>
            <a:fld id="{00000000-1234-1234-1234-123412341234}" type="slidenum">
              <a:rPr b="1" lang="pt-BR">
                <a:solidFill>
                  <a:srgbClr val="351C75"/>
                </a:solidFil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grpSp>
        <p:nvGrpSpPr>
          <p:cNvPr id="6" name="Shape 6"/>
          <p:cNvGrpSpPr/>
          <p:nvPr/>
        </p:nvGrpSpPr>
        <p:grpSpPr>
          <a:xfrm>
            <a:off x="0" y="-37"/>
            <a:ext cx="9144000" cy="5143565"/>
            <a:chOff x="0" y="0"/>
            <a:chExt cx="12192000" cy="6858086"/>
          </a:xfrm>
        </p:grpSpPr>
        <p:sp>
          <p:nvSpPr>
            <p:cNvPr id="7" name="Shape 7"/>
            <p:cNvSpPr/>
            <p:nvPr/>
          </p:nvSpPr>
          <p:spPr>
            <a:xfrm>
              <a:off x="0" y="0"/>
              <a:ext cx="12192000" cy="6858000"/>
            </a:xfrm>
            <a:prstGeom prst="rect">
              <a:avLst/>
            </a:prstGeom>
            <a:blipFill rotWithShape="1">
              <a:blip r:embed="rId1">
                <a:alphaModFix/>
              </a:blip>
              <a:stretch>
                <a:fillRect b="0" l="0" r="0" t="0"/>
              </a:stretch>
            </a:blipFill>
            <a:ln>
              <a:noFill/>
            </a:ln>
          </p:spPr>
          <p:txBody>
            <a:bodyPr anchorCtr="0" anchor="ctr" bIns="68575" lIns="68575" rIns="68575" tIns="68575">
              <a:noAutofit/>
            </a:bodyPr>
            <a:lstStyle/>
            <a:p>
              <a:pPr lvl="0">
                <a:spcBef>
                  <a:spcPts val="0"/>
                </a:spcBef>
                <a:buNone/>
              </a:pPr>
              <a:r>
                <a:t/>
              </a:r>
              <a:endParaRPr/>
            </a:p>
          </p:txBody>
        </p:sp>
        <p:sp>
          <p:nvSpPr>
            <p:cNvPr id="8" name="Shape 8"/>
            <p:cNvSpPr/>
            <p:nvPr/>
          </p:nvSpPr>
          <p:spPr>
            <a:xfrm>
              <a:off x="0" y="2667000"/>
              <a:ext cx="4191000" cy="4191000"/>
            </a:xfrm>
            <a:prstGeom prst="ellipse">
              <a:avLst/>
            </a:prstGeom>
            <a:gradFill>
              <a:gsLst>
                <a:gs pos="0">
                  <a:srgbClr val="9B6BF2">
                    <a:alpha val="10980"/>
                  </a:srgbClr>
                </a:gs>
                <a:gs pos="36000">
                  <a:srgbClr val="9B6BF2">
                    <a:alpha val="9803"/>
                  </a:srgbClr>
                </a:gs>
                <a:gs pos="75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9" name="Shape 9"/>
            <p:cNvSpPr/>
            <p:nvPr/>
          </p:nvSpPr>
          <p:spPr>
            <a:xfrm>
              <a:off x="0" y="2895600"/>
              <a:ext cx="2362200" cy="2362200"/>
            </a:xfrm>
            <a:prstGeom prst="ellipse">
              <a:avLst/>
            </a:prstGeom>
            <a:gradFill>
              <a:gsLst>
                <a:gs pos="0">
                  <a:srgbClr val="9B6BF2">
                    <a:alpha val="7843"/>
                  </a:srgbClr>
                </a:gs>
                <a:gs pos="36000">
                  <a:srgbClr val="9B6BF2">
                    <a:alpha val="7843"/>
                  </a:srgbClr>
                </a:gs>
                <a:gs pos="72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0" name="Shape 10"/>
            <p:cNvSpPr/>
            <p:nvPr/>
          </p:nvSpPr>
          <p:spPr>
            <a:xfrm>
              <a:off x="8609011" y="5867400"/>
              <a:ext cx="990600" cy="990600"/>
            </a:xfrm>
            <a:prstGeom prst="ellipse">
              <a:avLst/>
            </a:prstGeom>
            <a:gradFill>
              <a:gsLst>
                <a:gs pos="0">
                  <a:srgbClr val="9B6BF2">
                    <a:alpha val="13725"/>
                  </a:srgbClr>
                </a:gs>
                <a:gs pos="36000">
                  <a:srgbClr val="9B6BF2">
                    <a:alpha val="6666"/>
                  </a:srgbClr>
                </a:gs>
                <a:gs pos="66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1" name="Shape 11"/>
            <p:cNvSpPr/>
            <p:nvPr/>
          </p:nvSpPr>
          <p:spPr>
            <a:xfrm>
              <a:off x="8609011"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2" name="Shape 12"/>
            <p:cNvSpPr/>
            <p:nvPr/>
          </p:nvSpPr>
          <p:spPr>
            <a:xfrm>
              <a:off x="7999411" y="8464"/>
              <a:ext cx="1600200" cy="1600200"/>
            </a:xfrm>
            <a:prstGeom prst="ellipse">
              <a:avLst/>
            </a:prstGeom>
            <a:gradFill>
              <a:gsLst>
                <a:gs pos="0">
                  <a:srgbClr val="9B6BF2">
                    <a:alpha val="13725"/>
                  </a:srgbClr>
                </a:gs>
                <a:gs pos="36000">
                  <a:srgbClr val="9B6BF2">
                    <a:alpha val="6666"/>
                  </a:srgbClr>
                </a:gs>
                <a:gs pos="73000">
                  <a:srgbClr val="9B6BF2">
                    <a:alpha val="0"/>
                  </a:srgbClr>
                </a:gs>
                <a:gs pos="100000">
                  <a:srgbClr val="9B6BF2">
                    <a:alpha val="0"/>
                  </a:srgbClr>
                </a:gs>
              </a:gsLst>
              <a:path path="circle">
                <a:fillToRect b="50%" l="50%" r="50%" t="50%"/>
              </a:path>
              <a:tileRect/>
            </a:gradFill>
            <a:ln>
              <a:noFill/>
            </a:ln>
          </p:spPr>
          <p:txBody>
            <a:bodyPr anchorCtr="0" anchor="ctr" bIns="68575" lIns="68575" rIns="68575" tIns="68575">
              <a:noAutofit/>
            </a:bodyPr>
            <a:lstStyle/>
            <a:p>
              <a:pPr lvl="0">
                <a:spcBef>
                  <a:spcPts val="0"/>
                </a:spcBef>
                <a:buNone/>
              </a:pPr>
              <a:r>
                <a:t/>
              </a:r>
              <a:endParaRPr/>
            </a:p>
          </p:txBody>
        </p:sp>
        <p:sp>
          <p:nvSpPr>
            <p:cNvPr id="13" name="Shape 13"/>
            <p:cNvSpPr/>
            <p:nvPr/>
          </p:nvSpPr>
          <p:spPr>
            <a:xfrm rot="-589940">
              <a:off x="8490954" y="1797524"/>
              <a:ext cx="3299260" cy="440878"/>
            </a:xfrm>
            <a:custGeom>
              <a:pathLst>
                <a:path extrusionOk="0" h="120000" w="120000">
                  <a:moveTo>
                    <a:pt x="1020" y="57425"/>
                  </a:moveTo>
                  <a:cubicBezTo>
                    <a:pt x="20832" y="88701"/>
                    <a:pt x="90288" y="120158"/>
                    <a:pt x="119496" y="120000"/>
                  </a:cubicBezTo>
                  <a:cubicBezTo>
                    <a:pt x="119868" y="44407"/>
                    <a:pt x="119628" y="75592"/>
                    <a:pt x="120000" y="0"/>
                  </a:cubicBezTo>
                  <a:lnTo>
                    <a:pt x="120000" y="0"/>
                  </a:lnTo>
                  <a:lnTo>
                    <a:pt x="116004" y="4626"/>
                  </a:lnTo>
                  <a:lnTo>
                    <a:pt x="112008" y="9072"/>
                  </a:lnTo>
                  <a:lnTo>
                    <a:pt x="108012" y="13381"/>
                  </a:lnTo>
                  <a:lnTo>
                    <a:pt x="104004" y="17078"/>
                  </a:lnTo>
                  <a:lnTo>
                    <a:pt x="99996" y="20797"/>
                  </a:lnTo>
                  <a:lnTo>
                    <a:pt x="95988" y="24290"/>
                  </a:lnTo>
                  <a:lnTo>
                    <a:pt x="92028" y="27261"/>
                  </a:lnTo>
                  <a:lnTo>
                    <a:pt x="87996" y="30051"/>
                  </a:lnTo>
                  <a:lnTo>
                    <a:pt x="84000" y="32659"/>
                  </a:lnTo>
                  <a:lnTo>
                    <a:pt x="80076" y="34881"/>
                  </a:lnTo>
                  <a:lnTo>
                    <a:pt x="76080" y="37104"/>
                  </a:lnTo>
                  <a:lnTo>
                    <a:pt x="72156" y="38986"/>
                  </a:lnTo>
                  <a:lnTo>
                    <a:pt x="68232" y="40461"/>
                  </a:lnTo>
                  <a:lnTo>
                    <a:pt x="64308" y="41958"/>
                  </a:lnTo>
                  <a:lnTo>
                    <a:pt x="60432" y="43228"/>
                  </a:lnTo>
                  <a:lnTo>
                    <a:pt x="56604" y="44180"/>
                  </a:lnTo>
                  <a:lnTo>
                    <a:pt x="52752" y="44906"/>
                  </a:lnTo>
                  <a:lnTo>
                    <a:pt x="48948" y="45654"/>
                  </a:lnTo>
                  <a:lnTo>
                    <a:pt x="45192" y="46017"/>
                  </a:lnTo>
                  <a:lnTo>
                    <a:pt x="41448" y="46403"/>
                  </a:lnTo>
                  <a:lnTo>
                    <a:pt x="37740" y="46562"/>
                  </a:lnTo>
                  <a:lnTo>
                    <a:pt x="34068" y="46403"/>
                  </a:lnTo>
                  <a:lnTo>
                    <a:pt x="30444" y="46403"/>
                  </a:lnTo>
                  <a:lnTo>
                    <a:pt x="26856" y="46017"/>
                  </a:lnTo>
                  <a:lnTo>
                    <a:pt x="23316" y="45450"/>
                  </a:lnTo>
                  <a:lnTo>
                    <a:pt x="19836" y="44906"/>
                  </a:lnTo>
                  <a:lnTo>
                    <a:pt x="16416" y="44339"/>
                  </a:lnTo>
                  <a:lnTo>
                    <a:pt x="13020" y="43432"/>
                  </a:lnTo>
                  <a:lnTo>
                    <a:pt x="9672" y="42479"/>
                  </a:lnTo>
                  <a:lnTo>
                    <a:pt x="6396" y="41572"/>
                  </a:lnTo>
                  <a:lnTo>
                    <a:pt x="0" y="39145"/>
                  </a:lnTo>
                  <a:cubicBezTo>
                    <a:pt x="336" y="45246"/>
                    <a:pt x="684" y="51324"/>
                    <a:pt x="1020" y="57425"/>
                  </a:cubicBezTo>
                  <a:close/>
                </a:path>
              </a:pathLst>
            </a:custGeom>
            <a:solidFill>
              <a:schemeClr val="lt1">
                <a:alpha val="20000"/>
              </a:schemeClr>
            </a:solidFill>
            <a:ln>
              <a:noFill/>
            </a:ln>
          </p:spPr>
          <p:txBody>
            <a:bodyPr anchorCtr="0" anchor="ctr" bIns="68575" lIns="68575" rIns="68575" tIns="68575">
              <a:noAutofit/>
            </a:bodyPr>
            <a:lstStyle/>
            <a:p>
              <a:pPr lvl="0">
                <a:spcBef>
                  <a:spcPts val="0"/>
                </a:spcBef>
                <a:buNone/>
              </a:pPr>
              <a:r>
                <a:t/>
              </a:r>
              <a:endParaRPr/>
            </a:p>
          </p:txBody>
        </p:sp>
        <p:sp>
          <p:nvSpPr>
            <p:cNvPr id="14" name="Shape 14"/>
            <p:cNvSpPr/>
            <p:nvPr/>
          </p:nvSpPr>
          <p:spPr>
            <a:xfrm>
              <a:off x="459506" y="1866405"/>
              <a:ext cx="11277600" cy="4533900"/>
            </a:xfrm>
            <a:custGeom>
              <a:pathLst>
                <a:path extrusionOk="0" h="120000" w="120000">
                  <a:moveTo>
                    <a:pt x="0" y="0"/>
                  </a:moveTo>
                  <a:lnTo>
                    <a:pt x="0" y="120000"/>
                  </a:lnTo>
                  <a:lnTo>
                    <a:pt x="120000" y="120000"/>
                  </a:lnTo>
                  <a:lnTo>
                    <a:pt x="120000" y="42"/>
                  </a:lnTo>
                  <a:lnTo>
                    <a:pt x="120000" y="42"/>
                  </a:lnTo>
                  <a:lnTo>
                    <a:pt x="117280" y="1092"/>
                  </a:lnTo>
                  <a:lnTo>
                    <a:pt x="114560" y="2100"/>
                  </a:lnTo>
                  <a:lnTo>
                    <a:pt x="111841" y="3067"/>
                  </a:lnTo>
                  <a:lnTo>
                    <a:pt x="109104" y="3907"/>
                  </a:lnTo>
                  <a:lnTo>
                    <a:pt x="106385" y="4747"/>
                  </a:lnTo>
                  <a:lnTo>
                    <a:pt x="103648" y="5546"/>
                  </a:lnTo>
                  <a:lnTo>
                    <a:pt x="100945" y="6218"/>
                  </a:lnTo>
                  <a:lnTo>
                    <a:pt x="98209" y="6848"/>
                  </a:lnTo>
                  <a:lnTo>
                    <a:pt x="95489" y="7436"/>
                  </a:lnTo>
                  <a:lnTo>
                    <a:pt x="92804" y="7941"/>
                  </a:lnTo>
                  <a:lnTo>
                    <a:pt x="90101" y="8445"/>
                  </a:lnTo>
                  <a:lnTo>
                    <a:pt x="87415" y="8865"/>
                  </a:lnTo>
                  <a:lnTo>
                    <a:pt x="84746" y="9201"/>
                  </a:lnTo>
                  <a:lnTo>
                    <a:pt x="82077" y="9537"/>
                  </a:lnTo>
                  <a:lnTo>
                    <a:pt x="79442" y="9831"/>
                  </a:lnTo>
                  <a:lnTo>
                    <a:pt x="76824" y="10042"/>
                  </a:lnTo>
                  <a:lnTo>
                    <a:pt x="74206" y="10210"/>
                  </a:lnTo>
                  <a:lnTo>
                    <a:pt x="71621" y="10378"/>
                  </a:lnTo>
                  <a:lnTo>
                    <a:pt x="69054" y="10462"/>
                  </a:lnTo>
                  <a:lnTo>
                    <a:pt x="66503" y="10546"/>
                  </a:lnTo>
                  <a:lnTo>
                    <a:pt x="63986" y="10588"/>
                  </a:lnTo>
                  <a:lnTo>
                    <a:pt x="61486" y="10546"/>
                  </a:lnTo>
                  <a:lnTo>
                    <a:pt x="59020" y="10546"/>
                  </a:lnTo>
                  <a:lnTo>
                    <a:pt x="56570" y="10462"/>
                  </a:lnTo>
                  <a:lnTo>
                    <a:pt x="54172" y="10336"/>
                  </a:lnTo>
                  <a:lnTo>
                    <a:pt x="51790" y="10210"/>
                  </a:lnTo>
                  <a:lnTo>
                    <a:pt x="49459" y="10084"/>
                  </a:lnTo>
                  <a:lnTo>
                    <a:pt x="47145" y="9873"/>
                  </a:lnTo>
                  <a:lnTo>
                    <a:pt x="44864" y="9663"/>
                  </a:lnTo>
                  <a:lnTo>
                    <a:pt x="42635" y="9453"/>
                  </a:lnTo>
                  <a:lnTo>
                    <a:pt x="38277" y="8907"/>
                  </a:lnTo>
                  <a:lnTo>
                    <a:pt x="34104" y="8319"/>
                  </a:lnTo>
                  <a:lnTo>
                    <a:pt x="30101" y="7689"/>
                  </a:lnTo>
                  <a:lnTo>
                    <a:pt x="26300" y="7016"/>
                  </a:lnTo>
                  <a:lnTo>
                    <a:pt x="22685" y="6302"/>
                  </a:lnTo>
                  <a:lnTo>
                    <a:pt x="19324" y="5546"/>
                  </a:lnTo>
                  <a:lnTo>
                    <a:pt x="16165" y="4789"/>
                  </a:lnTo>
                  <a:lnTo>
                    <a:pt x="13260" y="4033"/>
                  </a:lnTo>
                  <a:lnTo>
                    <a:pt x="10591" y="3319"/>
                  </a:lnTo>
                  <a:lnTo>
                    <a:pt x="8226" y="2647"/>
                  </a:lnTo>
                  <a:lnTo>
                    <a:pt x="6097" y="2016"/>
                  </a:lnTo>
                  <a:lnTo>
                    <a:pt x="4290" y="1470"/>
                  </a:lnTo>
                  <a:lnTo>
                    <a:pt x="2787" y="966"/>
                  </a:lnTo>
                  <a:lnTo>
                    <a:pt x="709" y="252"/>
                  </a:lnTo>
                  <a:lnTo>
                    <a:pt x="0" y="0"/>
                  </a:lnTo>
                  <a:lnTo>
                    <a:pt x="0" y="0"/>
                  </a:lnTo>
                  <a:close/>
                </a:path>
              </a:pathLst>
            </a:custGeom>
            <a:solidFill>
              <a:schemeClr val="lt1"/>
            </a:solidFill>
            <a:ln>
              <a:noFill/>
            </a:ln>
          </p:spPr>
        </p:sp>
        <p:sp>
          <p:nvSpPr>
            <p:cNvPr id="15" name="Shape 15"/>
            <p:cNvSpPr/>
            <p:nvPr/>
          </p:nvSpPr>
          <p:spPr>
            <a:xfrm>
              <a:off x="0" y="1587"/>
              <a:ext cx="12192000" cy="6856500"/>
            </a:xfrm>
            <a:custGeom>
              <a:pathLst>
                <a:path extrusionOk="0" h="120000" w="120000">
                  <a:moveTo>
                    <a:pt x="0" y="0"/>
                  </a:moveTo>
                  <a:lnTo>
                    <a:pt x="0" y="120000"/>
                  </a:lnTo>
                  <a:lnTo>
                    <a:pt x="120000" y="120000"/>
                  </a:lnTo>
                  <a:lnTo>
                    <a:pt x="120000" y="0"/>
                  </a:lnTo>
                  <a:lnTo>
                    <a:pt x="0" y="0"/>
                  </a:lnTo>
                  <a:close/>
                  <a:moveTo>
                    <a:pt x="115248" y="111664"/>
                  </a:moveTo>
                  <a:lnTo>
                    <a:pt x="4688" y="111664"/>
                  </a:lnTo>
                  <a:lnTo>
                    <a:pt x="4688" y="8224"/>
                  </a:lnTo>
                  <a:lnTo>
                    <a:pt x="115248" y="8224"/>
                  </a:lnTo>
                  <a:lnTo>
                    <a:pt x="115248" y="111664"/>
                  </a:lnTo>
                  <a:close/>
                </a:path>
              </a:pathLst>
            </a:custGeom>
            <a:solidFill>
              <a:schemeClr val="lt1"/>
            </a:solidFill>
            <a:ln>
              <a:noFill/>
            </a:ln>
          </p:spPr>
        </p:sp>
      </p:grpSp>
      <p:sp>
        <p:nvSpPr>
          <p:cNvPr id="16" name="Shape 16"/>
          <p:cNvSpPr txBox="1"/>
          <p:nvPr>
            <p:ph idx="12" type="sldNum"/>
          </p:nvPr>
        </p:nvSpPr>
        <p:spPr>
          <a:xfrm>
            <a:off x="8704186" y="4757675"/>
            <a:ext cx="393600" cy="312900"/>
          </a:xfrm>
          <a:prstGeom prst="rect">
            <a:avLst/>
          </a:prstGeom>
          <a:noFill/>
          <a:ln>
            <a:noFill/>
          </a:ln>
        </p:spPr>
        <p:txBody>
          <a:bodyPr anchorCtr="0" anchor="ctr" bIns="91425" lIns="91425" rIns="91425" tIns="91425">
            <a:noAutofit/>
          </a:bodyPr>
          <a:lstStyle/>
          <a:p>
            <a:pPr lvl="0" rtl="0" algn="ctr">
              <a:spcBef>
                <a:spcPts val="0"/>
              </a:spcBef>
              <a:buNone/>
            </a:pPr>
            <a:fld id="{00000000-1234-1234-1234-123412341234}" type="slidenum">
              <a:rPr b="1" lang="pt-BR">
                <a:solidFill>
                  <a:srgbClr val="351C75"/>
                </a:solidFill>
              </a:rPr>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6.gif"/><Relationship Id="rId4" Type="http://schemas.openxmlformats.org/officeDocument/2006/relationships/image" Target="../media/image15.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21.gif"/><Relationship Id="rId4" Type="http://schemas.openxmlformats.org/officeDocument/2006/relationships/image" Target="../media/image12.gif"/><Relationship Id="rId5" Type="http://schemas.openxmlformats.org/officeDocument/2006/relationships/image" Target="../media/image1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6.gif"/><Relationship Id="rId4" Type="http://schemas.openxmlformats.org/officeDocument/2006/relationships/image" Target="../media/image17.gif"/><Relationship Id="rId5" Type="http://schemas.openxmlformats.org/officeDocument/2006/relationships/image" Target="../media/image28.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24.gif"/><Relationship Id="rId4" Type="http://schemas.openxmlformats.org/officeDocument/2006/relationships/image" Target="../media/image25.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37.gif"/><Relationship Id="rId4" Type="http://schemas.openxmlformats.org/officeDocument/2006/relationships/image" Target="../media/image23.gif"/><Relationship Id="rId5" Type="http://schemas.openxmlformats.org/officeDocument/2006/relationships/image" Target="../media/image31.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6.png"/><Relationship Id="rId9" Type="http://schemas.openxmlformats.org/officeDocument/2006/relationships/image" Target="../media/image42.png"/><Relationship Id="rId5" Type="http://schemas.openxmlformats.org/officeDocument/2006/relationships/image" Target="../media/image27.png"/><Relationship Id="rId6" Type="http://schemas.openxmlformats.org/officeDocument/2006/relationships/image" Target="../media/image29.png"/><Relationship Id="rId7" Type="http://schemas.openxmlformats.org/officeDocument/2006/relationships/image" Target="../media/image34.png"/><Relationship Id="rId8"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40.png"/><Relationship Id="rId6" Type="http://schemas.openxmlformats.org/officeDocument/2006/relationships/image" Target="../media/image35.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4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1.jpg"/><Relationship Id="rId6" Type="http://schemas.openxmlformats.org/officeDocument/2006/relationships/image" Target="../media/image43.jpg"/><Relationship Id="rId7" Type="http://schemas.openxmlformats.org/officeDocument/2006/relationships/image" Target="../media/image13.jpg"/><Relationship Id="rId8"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2" name="Shape 202"/>
        <p:cNvGrpSpPr/>
        <p:nvPr/>
      </p:nvGrpSpPr>
      <p:grpSpPr>
        <a:xfrm>
          <a:off x="0" y="0"/>
          <a:ext cx="0" cy="0"/>
          <a:chOff x="0" y="0"/>
          <a:chExt cx="0" cy="0"/>
        </a:xfrm>
      </p:grpSpPr>
      <p:pic>
        <p:nvPicPr>
          <p:cNvPr descr="alcathea2.png" id="203" name="Shape 203"/>
          <p:cNvPicPr preferRelativeResize="0"/>
          <p:nvPr/>
        </p:nvPicPr>
        <p:blipFill>
          <a:blip r:embed="rId3">
            <a:alphaModFix/>
          </a:blip>
          <a:stretch>
            <a:fillRect/>
          </a:stretch>
        </p:blipFill>
        <p:spPr>
          <a:xfrm>
            <a:off x="2511660" y="1111411"/>
            <a:ext cx="4120674" cy="2920675"/>
          </a:xfrm>
          <a:prstGeom prst="rect">
            <a:avLst/>
          </a:prstGeom>
          <a:noFill/>
          <a:ln>
            <a:noFill/>
          </a:ln>
        </p:spPr>
      </p:pic>
      <p:sp>
        <p:nvSpPr>
          <p:cNvPr id="204" name="Shape 204"/>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pt-BR"/>
              <a:t>‹#›</a:t>
            </a:fld>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sp>
        <p:nvSpPr>
          <p:cNvPr id="284" name="Shape 284"/>
          <p:cNvSpPr txBox="1"/>
          <p:nvPr/>
        </p:nvSpPr>
        <p:spPr>
          <a:xfrm>
            <a:off x="243550" y="1816800"/>
            <a:ext cx="3549900" cy="15099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LOGIN</a:t>
            </a:r>
          </a:p>
          <a:p>
            <a:pPr lvl="0" rtl="0" algn="ctr">
              <a:spcBef>
                <a:spcPts val="0"/>
              </a:spcBef>
              <a:buNone/>
            </a:pPr>
            <a:r>
              <a:rPr b="1" lang="pt-BR" sz="3000">
                <a:solidFill>
                  <a:schemeClr val="lt2"/>
                </a:solidFill>
                <a:latin typeface="Century Gothic"/>
                <a:ea typeface="Century Gothic"/>
                <a:cs typeface="Century Gothic"/>
                <a:sym typeface="Century Gothic"/>
              </a:rPr>
              <a:t>E </a:t>
            </a:r>
          </a:p>
          <a:p>
            <a:pPr lvl="0" rtl="0" algn="ctr">
              <a:spcBef>
                <a:spcPts val="0"/>
              </a:spcBef>
              <a:buClr>
                <a:schemeClr val="dk1"/>
              </a:buClr>
              <a:buSzPct val="36666"/>
              <a:buFont typeface="Arial"/>
              <a:buNone/>
            </a:pPr>
            <a:r>
              <a:rPr b="1" lang="pt-BR" sz="3000">
                <a:solidFill>
                  <a:schemeClr val="lt2"/>
                </a:solidFill>
                <a:latin typeface="Century Gothic"/>
                <a:ea typeface="Century Gothic"/>
                <a:cs typeface="Century Gothic"/>
                <a:sym typeface="Century Gothic"/>
              </a:rPr>
              <a:t>CADASTRO</a:t>
            </a:r>
          </a:p>
        </p:txBody>
      </p:sp>
      <p:pic>
        <p:nvPicPr>
          <p:cNvPr descr="login.gif" id="285" name="Shape 285"/>
          <p:cNvPicPr preferRelativeResize="0"/>
          <p:nvPr/>
        </p:nvPicPr>
        <p:blipFill>
          <a:blip r:embed="rId3">
            <a:alphaModFix/>
          </a:blip>
          <a:stretch>
            <a:fillRect/>
          </a:stretch>
        </p:blipFill>
        <p:spPr>
          <a:xfrm>
            <a:off x="3970762" y="610786"/>
            <a:ext cx="2204349" cy="3921926"/>
          </a:xfrm>
          <a:prstGeom prst="rect">
            <a:avLst/>
          </a:prstGeom>
          <a:noFill/>
          <a:ln>
            <a:noFill/>
          </a:ln>
        </p:spPr>
      </p:pic>
      <p:sp>
        <p:nvSpPr>
          <p:cNvPr id="286" name="Shape 286"/>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287" name="Shape 287"/>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pic>
        <p:nvPicPr>
          <p:cNvPr descr="zmLOqy.gif" id="288" name="Shape 288"/>
          <p:cNvPicPr preferRelativeResize="0"/>
          <p:nvPr/>
        </p:nvPicPr>
        <p:blipFill>
          <a:blip r:embed="rId4">
            <a:alphaModFix/>
          </a:blip>
          <a:stretch>
            <a:fillRect/>
          </a:stretch>
        </p:blipFill>
        <p:spPr>
          <a:xfrm>
            <a:off x="6352425" y="612350"/>
            <a:ext cx="2204350" cy="39188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nvSpPr>
        <p:spPr>
          <a:xfrm>
            <a:off x="-627575" y="2227650"/>
            <a:ext cx="3549900" cy="6882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FEED</a:t>
            </a:r>
          </a:p>
        </p:txBody>
      </p:sp>
      <p:pic>
        <p:nvPicPr>
          <p:cNvPr descr="feed.gif" id="294" name="Shape 294"/>
          <p:cNvPicPr preferRelativeResize="0"/>
          <p:nvPr/>
        </p:nvPicPr>
        <p:blipFill rotWithShape="1">
          <a:blip r:embed="rId3">
            <a:alphaModFix/>
          </a:blip>
          <a:srcRect b="0" l="0" r="0" t="0"/>
          <a:stretch/>
        </p:blipFill>
        <p:spPr>
          <a:xfrm>
            <a:off x="4386550" y="610799"/>
            <a:ext cx="2204349" cy="3921901"/>
          </a:xfrm>
          <a:prstGeom prst="rect">
            <a:avLst/>
          </a:prstGeom>
          <a:noFill/>
          <a:ln>
            <a:noFill/>
          </a:ln>
        </p:spPr>
      </p:pic>
      <p:pic>
        <p:nvPicPr>
          <p:cNvPr descr="comentar.gif" id="295" name="Shape 295"/>
          <p:cNvPicPr preferRelativeResize="0"/>
          <p:nvPr/>
        </p:nvPicPr>
        <p:blipFill rotWithShape="1">
          <a:blip r:embed="rId4">
            <a:alphaModFix/>
          </a:blip>
          <a:srcRect b="1066" l="0" r="0" t="1076"/>
          <a:stretch/>
        </p:blipFill>
        <p:spPr>
          <a:xfrm>
            <a:off x="6924775" y="1214875"/>
            <a:ext cx="1525299" cy="2713749"/>
          </a:xfrm>
          <a:prstGeom prst="rect">
            <a:avLst/>
          </a:prstGeom>
          <a:noFill/>
          <a:ln>
            <a:noFill/>
          </a:ln>
        </p:spPr>
      </p:pic>
      <p:pic>
        <p:nvPicPr>
          <p:cNvPr descr="postar.gif" id="296" name="Shape 296"/>
          <p:cNvPicPr preferRelativeResize="0"/>
          <p:nvPr/>
        </p:nvPicPr>
        <p:blipFill rotWithShape="1">
          <a:blip r:embed="rId5">
            <a:alphaModFix/>
          </a:blip>
          <a:srcRect b="573" l="0" r="0" t="583"/>
          <a:stretch/>
        </p:blipFill>
        <p:spPr>
          <a:xfrm>
            <a:off x="2527374" y="1214882"/>
            <a:ext cx="1525299" cy="2713736"/>
          </a:xfrm>
          <a:prstGeom prst="rect">
            <a:avLst/>
          </a:prstGeom>
          <a:noFill/>
          <a:ln>
            <a:noFill/>
          </a:ln>
        </p:spPr>
      </p:pic>
      <p:sp>
        <p:nvSpPr>
          <p:cNvPr id="297" name="Shape 297"/>
          <p:cNvSpPr txBox="1"/>
          <p:nvPr>
            <p:ph idx="4294967295" type="sldNum"/>
          </p:nvPr>
        </p:nvSpPr>
        <p:spPr>
          <a:xfrm>
            <a:off x="8627986" y="4757675"/>
            <a:ext cx="393600" cy="3129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sp>
        <p:nvSpPr>
          <p:cNvPr id="302" name="Shape 302"/>
          <p:cNvSpPr txBox="1"/>
          <p:nvPr/>
        </p:nvSpPr>
        <p:spPr>
          <a:xfrm>
            <a:off x="346600" y="2227650"/>
            <a:ext cx="1616700" cy="6882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MAPA</a:t>
            </a:r>
          </a:p>
        </p:txBody>
      </p:sp>
      <p:sp>
        <p:nvSpPr>
          <p:cNvPr id="303" name="Shape 303"/>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pic>
        <p:nvPicPr>
          <p:cNvPr descr="NxzwO8.gif" id="304" name="Shape 304"/>
          <p:cNvPicPr preferRelativeResize="0"/>
          <p:nvPr/>
        </p:nvPicPr>
        <p:blipFill rotWithShape="1">
          <a:blip r:embed="rId3">
            <a:alphaModFix/>
          </a:blip>
          <a:srcRect b="0" l="34242" r="34292" t="0"/>
          <a:stretch/>
        </p:blipFill>
        <p:spPr>
          <a:xfrm>
            <a:off x="7031475" y="1208377"/>
            <a:ext cx="1525299" cy="2726770"/>
          </a:xfrm>
          <a:prstGeom prst="rect">
            <a:avLst/>
          </a:prstGeom>
          <a:noFill/>
          <a:ln>
            <a:noFill/>
          </a:ln>
        </p:spPr>
      </p:pic>
      <p:pic>
        <p:nvPicPr>
          <p:cNvPr descr="0gJZ8N.gif" id="305" name="Shape 305"/>
          <p:cNvPicPr preferRelativeResize="0"/>
          <p:nvPr/>
        </p:nvPicPr>
        <p:blipFill rotWithShape="1">
          <a:blip r:embed="rId4">
            <a:alphaModFix/>
          </a:blip>
          <a:srcRect b="0" l="34265" r="34030" t="0"/>
          <a:stretch/>
        </p:blipFill>
        <p:spPr>
          <a:xfrm>
            <a:off x="2384750" y="1218641"/>
            <a:ext cx="1525300" cy="2706241"/>
          </a:xfrm>
          <a:prstGeom prst="rect">
            <a:avLst/>
          </a:prstGeom>
          <a:noFill/>
          <a:ln>
            <a:noFill/>
          </a:ln>
        </p:spPr>
      </p:pic>
      <p:pic>
        <p:nvPicPr>
          <p:cNvPr descr="76QZAQ.gif" id="306" name="Shape 306"/>
          <p:cNvPicPr preferRelativeResize="0"/>
          <p:nvPr/>
        </p:nvPicPr>
        <p:blipFill rotWithShape="1">
          <a:blip r:embed="rId5">
            <a:alphaModFix/>
          </a:blip>
          <a:srcRect b="0" l="34277" r="34340" t="0"/>
          <a:stretch/>
        </p:blipFill>
        <p:spPr>
          <a:xfrm>
            <a:off x="4366600" y="566975"/>
            <a:ext cx="2198913" cy="39384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Shape 311"/>
          <p:cNvSpPr txBox="1"/>
          <p:nvPr/>
        </p:nvSpPr>
        <p:spPr>
          <a:xfrm>
            <a:off x="207475" y="2227650"/>
            <a:ext cx="3549900" cy="6882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VOTAR</a:t>
            </a:r>
          </a:p>
        </p:txBody>
      </p:sp>
      <p:sp>
        <p:nvSpPr>
          <p:cNvPr id="312" name="Shape 312"/>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313" name="Shape 313"/>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pic>
        <p:nvPicPr>
          <p:cNvPr descr="mwrxM9.gif" id="314" name="Shape 314"/>
          <p:cNvPicPr preferRelativeResize="0"/>
          <p:nvPr/>
        </p:nvPicPr>
        <p:blipFill rotWithShape="1">
          <a:blip r:embed="rId3">
            <a:alphaModFix/>
          </a:blip>
          <a:srcRect b="0" l="34498" r="34860" t="0"/>
          <a:stretch/>
        </p:blipFill>
        <p:spPr>
          <a:xfrm>
            <a:off x="3966324" y="562449"/>
            <a:ext cx="2190749" cy="4018625"/>
          </a:xfrm>
          <a:prstGeom prst="rect">
            <a:avLst/>
          </a:prstGeom>
          <a:noFill/>
          <a:ln>
            <a:noFill/>
          </a:ln>
        </p:spPr>
      </p:pic>
      <p:pic>
        <p:nvPicPr>
          <p:cNvPr descr="pgxAXp.gif" id="315" name="Shape 315"/>
          <p:cNvPicPr preferRelativeResize="0"/>
          <p:nvPr/>
        </p:nvPicPr>
        <p:blipFill rotWithShape="1">
          <a:blip r:embed="rId4">
            <a:alphaModFix/>
          </a:blip>
          <a:srcRect b="0" l="34526" r="34286" t="0"/>
          <a:stretch/>
        </p:blipFill>
        <p:spPr>
          <a:xfrm>
            <a:off x="6405075" y="562450"/>
            <a:ext cx="2229749" cy="4018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Shape 320"/>
          <p:cNvSpPr txBox="1"/>
          <p:nvPr/>
        </p:nvSpPr>
        <p:spPr>
          <a:xfrm>
            <a:off x="373325" y="2227675"/>
            <a:ext cx="1599000" cy="6882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PERFIL</a:t>
            </a:r>
          </a:p>
        </p:txBody>
      </p:sp>
      <p:sp>
        <p:nvSpPr>
          <p:cNvPr id="321" name="Shape 321"/>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pic>
        <p:nvPicPr>
          <p:cNvPr descr="oYwzvX.gif" id="322" name="Shape 322"/>
          <p:cNvPicPr preferRelativeResize="0"/>
          <p:nvPr/>
        </p:nvPicPr>
        <p:blipFill rotWithShape="1">
          <a:blip r:embed="rId3">
            <a:alphaModFix/>
          </a:blip>
          <a:srcRect b="0" l="34094" r="34356" t="0"/>
          <a:stretch/>
        </p:blipFill>
        <p:spPr>
          <a:xfrm>
            <a:off x="4371299" y="577436"/>
            <a:ext cx="2198924" cy="3917503"/>
          </a:xfrm>
          <a:prstGeom prst="rect">
            <a:avLst/>
          </a:prstGeom>
          <a:noFill/>
          <a:ln>
            <a:noFill/>
          </a:ln>
        </p:spPr>
      </p:pic>
      <p:pic>
        <p:nvPicPr>
          <p:cNvPr descr="wjGLrr.gif" id="323" name="Shape 323"/>
          <p:cNvPicPr preferRelativeResize="0"/>
          <p:nvPr/>
        </p:nvPicPr>
        <p:blipFill rotWithShape="1">
          <a:blip r:embed="rId4">
            <a:alphaModFix/>
          </a:blip>
          <a:srcRect b="0" l="34284" r="34337" t="0"/>
          <a:stretch/>
        </p:blipFill>
        <p:spPr>
          <a:xfrm>
            <a:off x="2375350" y="1204564"/>
            <a:ext cx="1525299" cy="2734398"/>
          </a:xfrm>
          <a:prstGeom prst="rect">
            <a:avLst/>
          </a:prstGeom>
          <a:noFill/>
          <a:ln>
            <a:noFill/>
          </a:ln>
        </p:spPr>
      </p:pic>
      <p:pic>
        <p:nvPicPr>
          <p:cNvPr descr="qjyBVp.gif" id="324" name="Shape 324"/>
          <p:cNvPicPr preferRelativeResize="0"/>
          <p:nvPr/>
        </p:nvPicPr>
        <p:blipFill rotWithShape="1">
          <a:blip r:embed="rId5">
            <a:alphaModFix/>
          </a:blip>
          <a:srcRect b="0" l="34473" r="34692" t="0"/>
          <a:stretch/>
        </p:blipFill>
        <p:spPr>
          <a:xfrm>
            <a:off x="7040874" y="1181569"/>
            <a:ext cx="1525299" cy="278036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Shape 329"/>
          <p:cNvSpPr txBox="1"/>
          <p:nvPr/>
        </p:nvSpPr>
        <p:spPr>
          <a:xfrm>
            <a:off x="243550" y="2227650"/>
            <a:ext cx="3549900" cy="6882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Implementação</a:t>
            </a:r>
          </a:p>
        </p:txBody>
      </p:sp>
      <p:pic>
        <p:nvPicPr>
          <p:cNvPr id="330" name="Shape 330"/>
          <p:cNvPicPr preferRelativeResize="0"/>
          <p:nvPr/>
        </p:nvPicPr>
        <p:blipFill rotWithShape="1">
          <a:blip r:embed="rId3">
            <a:alphaModFix/>
          </a:blip>
          <a:srcRect b="22999" l="0" r="0" t="0"/>
          <a:stretch/>
        </p:blipFill>
        <p:spPr>
          <a:xfrm>
            <a:off x="3945850" y="708800"/>
            <a:ext cx="4838699" cy="3725897"/>
          </a:xfrm>
          <a:prstGeom prst="rect">
            <a:avLst/>
          </a:prstGeom>
          <a:noFill/>
          <a:ln>
            <a:noFill/>
          </a:ln>
        </p:spPr>
      </p:pic>
      <p:sp>
        <p:nvSpPr>
          <p:cNvPr id="331" name="Shape 331"/>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332" name="Shape 332"/>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pic>
        <p:nvPicPr>
          <p:cNvPr id="337" name="Shape 337"/>
          <p:cNvPicPr preferRelativeResize="0"/>
          <p:nvPr/>
        </p:nvPicPr>
        <p:blipFill rotWithShape="1">
          <a:blip r:embed="rId3">
            <a:alphaModFix/>
          </a:blip>
          <a:srcRect b="0" l="0" r="3707" t="0"/>
          <a:stretch/>
        </p:blipFill>
        <p:spPr>
          <a:xfrm>
            <a:off x="858074" y="2931375"/>
            <a:ext cx="1525349" cy="428600"/>
          </a:xfrm>
          <a:prstGeom prst="rect">
            <a:avLst/>
          </a:prstGeom>
          <a:noFill/>
          <a:ln>
            <a:noFill/>
          </a:ln>
        </p:spPr>
      </p:pic>
      <p:pic>
        <p:nvPicPr>
          <p:cNvPr id="338" name="Shape 338"/>
          <p:cNvPicPr preferRelativeResize="0"/>
          <p:nvPr/>
        </p:nvPicPr>
        <p:blipFill rotWithShape="1">
          <a:blip r:embed="rId4">
            <a:alphaModFix/>
          </a:blip>
          <a:srcRect b="31735" l="0" r="0" t="30795"/>
          <a:stretch/>
        </p:blipFill>
        <p:spPr>
          <a:xfrm>
            <a:off x="858075" y="2004950"/>
            <a:ext cx="1525350" cy="357450"/>
          </a:xfrm>
          <a:prstGeom prst="rect">
            <a:avLst/>
          </a:prstGeom>
          <a:noFill/>
          <a:ln>
            <a:noFill/>
          </a:ln>
        </p:spPr>
      </p:pic>
      <p:pic>
        <p:nvPicPr>
          <p:cNvPr id="339" name="Shape 339"/>
          <p:cNvPicPr preferRelativeResize="0"/>
          <p:nvPr/>
        </p:nvPicPr>
        <p:blipFill>
          <a:blip r:embed="rId5">
            <a:alphaModFix/>
          </a:blip>
          <a:stretch>
            <a:fillRect/>
          </a:stretch>
        </p:blipFill>
        <p:spPr>
          <a:xfrm>
            <a:off x="919724" y="981006"/>
            <a:ext cx="1463699" cy="590542"/>
          </a:xfrm>
          <a:prstGeom prst="rect">
            <a:avLst/>
          </a:prstGeom>
          <a:noFill/>
          <a:ln>
            <a:noFill/>
          </a:ln>
        </p:spPr>
      </p:pic>
      <p:pic>
        <p:nvPicPr>
          <p:cNvPr id="340" name="Shape 340"/>
          <p:cNvPicPr preferRelativeResize="0"/>
          <p:nvPr/>
        </p:nvPicPr>
        <p:blipFill rotWithShape="1">
          <a:blip r:embed="rId6">
            <a:alphaModFix/>
          </a:blip>
          <a:srcRect b="0" l="5342" r="5019" t="0"/>
          <a:stretch/>
        </p:blipFill>
        <p:spPr>
          <a:xfrm>
            <a:off x="4930675" y="2332000"/>
            <a:ext cx="1708200" cy="590549"/>
          </a:xfrm>
          <a:prstGeom prst="rect">
            <a:avLst/>
          </a:prstGeom>
          <a:noFill/>
          <a:ln>
            <a:noFill/>
          </a:ln>
        </p:spPr>
      </p:pic>
      <p:cxnSp>
        <p:nvCxnSpPr>
          <p:cNvPr id="341" name="Shape 341"/>
          <p:cNvCxnSpPr/>
          <p:nvPr/>
        </p:nvCxnSpPr>
        <p:spPr>
          <a:xfrm>
            <a:off x="2469846" y="1005075"/>
            <a:ext cx="0" cy="567300"/>
          </a:xfrm>
          <a:prstGeom prst="straightConnector1">
            <a:avLst/>
          </a:prstGeom>
          <a:noFill/>
          <a:ln cap="flat" cmpd="sng" w="9525">
            <a:solidFill>
              <a:srgbClr val="FFFFFF"/>
            </a:solidFill>
            <a:prstDash val="solid"/>
            <a:round/>
            <a:headEnd len="lg" w="lg" type="none"/>
            <a:tailEnd len="lg" w="lg" type="none"/>
          </a:ln>
        </p:spPr>
      </p:cxnSp>
      <p:sp>
        <p:nvSpPr>
          <p:cNvPr id="342" name="Shape 342"/>
          <p:cNvSpPr txBox="1"/>
          <p:nvPr/>
        </p:nvSpPr>
        <p:spPr>
          <a:xfrm>
            <a:off x="2512662" y="1005075"/>
            <a:ext cx="1584000" cy="567300"/>
          </a:xfrm>
          <a:prstGeom prst="rect">
            <a:avLst/>
          </a:prstGeom>
          <a:noFill/>
          <a:ln>
            <a:noFill/>
          </a:ln>
        </p:spPr>
        <p:txBody>
          <a:bodyPr anchorCtr="0" anchor="ctr" bIns="91425" lIns="91425" rIns="91425" tIns="91425">
            <a:noAutofit/>
          </a:bodyPr>
          <a:lstStyle/>
          <a:p>
            <a:pPr lvl="0">
              <a:spcBef>
                <a:spcPts val="0"/>
              </a:spcBef>
              <a:buNone/>
            </a:pPr>
            <a:r>
              <a:rPr lang="pt-BR" sz="1200">
                <a:solidFill>
                  <a:srgbClr val="FFFFFF"/>
                </a:solidFill>
                <a:latin typeface="Open Sans Light"/>
                <a:ea typeface="Open Sans Light"/>
                <a:cs typeface="Open Sans Light"/>
                <a:sym typeface="Open Sans Light"/>
              </a:rPr>
              <a:t>IDE </a:t>
            </a:r>
            <a:r>
              <a:rPr lang="pt-BR" sz="1200">
                <a:solidFill>
                  <a:srgbClr val="FFFFFF"/>
                </a:solidFill>
                <a:latin typeface="Open Sans Light"/>
                <a:ea typeface="Open Sans Light"/>
                <a:cs typeface="Open Sans Light"/>
                <a:sym typeface="Open Sans Light"/>
              </a:rPr>
              <a:t>DE DESENVOLVIMENTO</a:t>
            </a:r>
          </a:p>
        </p:txBody>
      </p:sp>
      <p:cxnSp>
        <p:nvCxnSpPr>
          <p:cNvPr id="343" name="Shape 343"/>
          <p:cNvCxnSpPr/>
          <p:nvPr/>
        </p:nvCxnSpPr>
        <p:spPr>
          <a:xfrm>
            <a:off x="2490331" y="1933562"/>
            <a:ext cx="0" cy="567300"/>
          </a:xfrm>
          <a:prstGeom prst="straightConnector1">
            <a:avLst/>
          </a:prstGeom>
          <a:noFill/>
          <a:ln cap="flat" cmpd="sng" w="9525">
            <a:solidFill>
              <a:srgbClr val="FFFFFF"/>
            </a:solidFill>
            <a:prstDash val="solid"/>
            <a:round/>
            <a:headEnd len="lg" w="lg" type="none"/>
            <a:tailEnd len="lg" w="lg" type="none"/>
          </a:ln>
        </p:spPr>
      </p:cxnSp>
      <p:sp>
        <p:nvSpPr>
          <p:cNvPr id="344" name="Shape 344"/>
          <p:cNvSpPr txBox="1"/>
          <p:nvPr/>
        </p:nvSpPr>
        <p:spPr>
          <a:xfrm>
            <a:off x="2551400" y="2005775"/>
            <a:ext cx="1463700" cy="428700"/>
          </a:xfrm>
          <a:prstGeom prst="rect">
            <a:avLst/>
          </a:prstGeom>
          <a:noFill/>
          <a:ln>
            <a:noFill/>
          </a:ln>
        </p:spPr>
        <p:txBody>
          <a:bodyPr anchorCtr="0" anchor="ctr" bIns="91425" lIns="91425" rIns="91425" tIns="91425">
            <a:noAutofit/>
          </a:bodyPr>
          <a:lstStyle/>
          <a:p>
            <a:pPr lvl="0" rtl="0">
              <a:spcBef>
                <a:spcPts val="0"/>
              </a:spcBef>
              <a:buNone/>
            </a:pPr>
            <a:r>
              <a:rPr lang="pt-BR" sz="1200">
                <a:solidFill>
                  <a:srgbClr val="FFFFFF"/>
                </a:solidFill>
                <a:latin typeface="Open Sans Light"/>
                <a:ea typeface="Open Sans Light"/>
                <a:cs typeface="Open Sans Light"/>
                <a:sym typeface="Open Sans Light"/>
              </a:rPr>
              <a:t>CONTROLE DE VERSIONAMENTO</a:t>
            </a:r>
          </a:p>
        </p:txBody>
      </p:sp>
      <p:pic>
        <p:nvPicPr>
          <p:cNvPr id="345" name="Shape 345"/>
          <p:cNvPicPr preferRelativeResize="0"/>
          <p:nvPr/>
        </p:nvPicPr>
        <p:blipFill>
          <a:blip r:embed="rId7">
            <a:alphaModFix/>
          </a:blip>
          <a:stretch>
            <a:fillRect/>
          </a:stretch>
        </p:blipFill>
        <p:spPr>
          <a:xfrm>
            <a:off x="4930675" y="1462275"/>
            <a:ext cx="1708200" cy="567299"/>
          </a:xfrm>
          <a:prstGeom prst="rect">
            <a:avLst/>
          </a:prstGeom>
          <a:noFill/>
          <a:ln>
            <a:noFill/>
          </a:ln>
        </p:spPr>
      </p:pic>
      <p:pic>
        <p:nvPicPr>
          <p:cNvPr id="346" name="Shape 346"/>
          <p:cNvPicPr preferRelativeResize="0"/>
          <p:nvPr/>
        </p:nvPicPr>
        <p:blipFill>
          <a:blip r:embed="rId8">
            <a:alphaModFix/>
          </a:blip>
          <a:stretch>
            <a:fillRect/>
          </a:stretch>
        </p:blipFill>
        <p:spPr>
          <a:xfrm>
            <a:off x="919725" y="3600344"/>
            <a:ext cx="1463700" cy="757455"/>
          </a:xfrm>
          <a:prstGeom prst="rect">
            <a:avLst/>
          </a:prstGeom>
          <a:noFill/>
          <a:ln>
            <a:noFill/>
          </a:ln>
        </p:spPr>
      </p:pic>
      <p:cxnSp>
        <p:nvCxnSpPr>
          <p:cNvPr id="347" name="Shape 347"/>
          <p:cNvCxnSpPr/>
          <p:nvPr/>
        </p:nvCxnSpPr>
        <p:spPr>
          <a:xfrm>
            <a:off x="2490321" y="2862012"/>
            <a:ext cx="0" cy="567299"/>
          </a:xfrm>
          <a:prstGeom prst="straightConnector1">
            <a:avLst/>
          </a:prstGeom>
          <a:noFill/>
          <a:ln cap="flat" cmpd="sng" w="9525">
            <a:solidFill>
              <a:srgbClr val="FFFFFF"/>
            </a:solidFill>
            <a:prstDash val="solid"/>
            <a:round/>
            <a:headEnd len="lg" w="lg" type="none"/>
            <a:tailEnd len="lg" w="lg" type="none"/>
          </a:ln>
        </p:spPr>
      </p:cxnSp>
      <p:sp>
        <p:nvSpPr>
          <p:cNvPr id="348" name="Shape 348"/>
          <p:cNvSpPr txBox="1"/>
          <p:nvPr/>
        </p:nvSpPr>
        <p:spPr>
          <a:xfrm>
            <a:off x="2533137" y="2862012"/>
            <a:ext cx="1584000" cy="567300"/>
          </a:xfrm>
          <a:prstGeom prst="rect">
            <a:avLst/>
          </a:prstGeom>
          <a:noFill/>
          <a:ln>
            <a:noFill/>
          </a:ln>
        </p:spPr>
        <p:txBody>
          <a:bodyPr anchorCtr="0" anchor="ctr" bIns="91425" lIns="91425" rIns="91425" tIns="91425">
            <a:noAutofit/>
          </a:bodyPr>
          <a:lstStyle/>
          <a:p>
            <a:pPr lvl="0" rtl="0">
              <a:spcBef>
                <a:spcPts val="0"/>
              </a:spcBef>
              <a:buNone/>
            </a:pPr>
            <a:r>
              <a:rPr lang="pt-BR" sz="1200">
                <a:solidFill>
                  <a:srgbClr val="FFFFFF"/>
                </a:solidFill>
                <a:latin typeface="Open Sans Light"/>
                <a:ea typeface="Open Sans Light"/>
                <a:cs typeface="Open Sans Light"/>
                <a:sym typeface="Open Sans Light"/>
              </a:rPr>
              <a:t>SERVIDOR DE BANCO DE DADOS</a:t>
            </a:r>
          </a:p>
        </p:txBody>
      </p:sp>
      <p:cxnSp>
        <p:nvCxnSpPr>
          <p:cNvPr id="349" name="Shape 349"/>
          <p:cNvCxnSpPr/>
          <p:nvPr/>
        </p:nvCxnSpPr>
        <p:spPr>
          <a:xfrm>
            <a:off x="2490319" y="3790512"/>
            <a:ext cx="0" cy="567300"/>
          </a:xfrm>
          <a:prstGeom prst="straightConnector1">
            <a:avLst/>
          </a:prstGeom>
          <a:noFill/>
          <a:ln cap="flat" cmpd="sng" w="9525">
            <a:solidFill>
              <a:srgbClr val="FFFFFF"/>
            </a:solidFill>
            <a:prstDash val="solid"/>
            <a:round/>
            <a:headEnd len="lg" w="lg" type="none"/>
            <a:tailEnd len="lg" w="lg" type="none"/>
          </a:ln>
        </p:spPr>
      </p:cxnSp>
      <p:sp>
        <p:nvSpPr>
          <p:cNvPr id="350" name="Shape 350"/>
          <p:cNvSpPr txBox="1"/>
          <p:nvPr/>
        </p:nvSpPr>
        <p:spPr>
          <a:xfrm>
            <a:off x="2551401" y="3862725"/>
            <a:ext cx="1669500" cy="428700"/>
          </a:xfrm>
          <a:prstGeom prst="rect">
            <a:avLst/>
          </a:prstGeom>
          <a:noFill/>
          <a:ln>
            <a:noFill/>
          </a:ln>
        </p:spPr>
        <p:txBody>
          <a:bodyPr anchorCtr="0" anchor="ctr" bIns="91425" lIns="91425" rIns="91425" tIns="91425">
            <a:noAutofit/>
          </a:bodyPr>
          <a:lstStyle/>
          <a:p>
            <a:pPr lvl="0" rtl="0">
              <a:spcBef>
                <a:spcPts val="0"/>
              </a:spcBef>
              <a:buNone/>
            </a:pPr>
            <a:r>
              <a:rPr lang="pt-BR" sz="1200">
                <a:solidFill>
                  <a:srgbClr val="FFFFFF"/>
                </a:solidFill>
                <a:latin typeface="Open Sans Light"/>
                <a:ea typeface="Open Sans Light"/>
                <a:cs typeface="Open Sans Light"/>
                <a:sym typeface="Open Sans Light"/>
              </a:rPr>
              <a:t>GERÊNCIA DE BANCO DE DADOS</a:t>
            </a:r>
          </a:p>
        </p:txBody>
      </p:sp>
      <p:pic>
        <p:nvPicPr>
          <p:cNvPr id="351" name="Shape 351"/>
          <p:cNvPicPr preferRelativeResize="0"/>
          <p:nvPr/>
        </p:nvPicPr>
        <p:blipFill>
          <a:blip r:embed="rId9">
            <a:alphaModFix/>
          </a:blip>
          <a:stretch>
            <a:fillRect/>
          </a:stretch>
        </p:blipFill>
        <p:spPr>
          <a:xfrm>
            <a:off x="4930675" y="3254049"/>
            <a:ext cx="1708200" cy="590550"/>
          </a:xfrm>
          <a:prstGeom prst="rect">
            <a:avLst/>
          </a:prstGeom>
          <a:noFill/>
          <a:ln>
            <a:noFill/>
          </a:ln>
        </p:spPr>
      </p:pic>
      <p:cxnSp>
        <p:nvCxnSpPr>
          <p:cNvPr id="352" name="Shape 352"/>
          <p:cNvCxnSpPr/>
          <p:nvPr/>
        </p:nvCxnSpPr>
        <p:spPr>
          <a:xfrm>
            <a:off x="6727471" y="1421425"/>
            <a:ext cx="0" cy="567299"/>
          </a:xfrm>
          <a:prstGeom prst="straightConnector1">
            <a:avLst/>
          </a:prstGeom>
          <a:noFill/>
          <a:ln cap="flat" cmpd="sng" w="9525">
            <a:solidFill>
              <a:srgbClr val="FFFFFF"/>
            </a:solidFill>
            <a:prstDash val="solid"/>
            <a:round/>
            <a:headEnd len="lg" w="lg" type="none"/>
            <a:tailEnd len="lg" w="lg" type="none"/>
          </a:ln>
        </p:spPr>
      </p:cxnSp>
      <p:sp>
        <p:nvSpPr>
          <p:cNvPr id="353" name="Shape 353"/>
          <p:cNvSpPr txBox="1"/>
          <p:nvPr/>
        </p:nvSpPr>
        <p:spPr>
          <a:xfrm>
            <a:off x="6770300" y="1421425"/>
            <a:ext cx="1708200" cy="567300"/>
          </a:xfrm>
          <a:prstGeom prst="rect">
            <a:avLst/>
          </a:prstGeom>
          <a:noFill/>
          <a:ln>
            <a:noFill/>
          </a:ln>
        </p:spPr>
        <p:txBody>
          <a:bodyPr anchorCtr="0" anchor="ctr" bIns="91425" lIns="91425" rIns="91425" tIns="91425">
            <a:noAutofit/>
          </a:bodyPr>
          <a:lstStyle/>
          <a:p>
            <a:pPr lvl="0" rtl="0">
              <a:spcBef>
                <a:spcPts val="0"/>
              </a:spcBef>
              <a:buNone/>
            </a:pPr>
            <a:r>
              <a:rPr lang="pt-BR" sz="1200">
                <a:solidFill>
                  <a:srgbClr val="FFFFFF"/>
                </a:solidFill>
                <a:latin typeface="Open Sans Light"/>
                <a:ea typeface="Open Sans Light"/>
                <a:cs typeface="Open Sans Light"/>
                <a:sym typeface="Open Sans Light"/>
              </a:rPr>
              <a:t>GERÊNCIA DE TAREFAS</a:t>
            </a:r>
          </a:p>
        </p:txBody>
      </p:sp>
      <p:cxnSp>
        <p:nvCxnSpPr>
          <p:cNvPr id="354" name="Shape 354"/>
          <p:cNvCxnSpPr/>
          <p:nvPr/>
        </p:nvCxnSpPr>
        <p:spPr>
          <a:xfrm>
            <a:off x="6747956" y="2349912"/>
            <a:ext cx="0" cy="567300"/>
          </a:xfrm>
          <a:prstGeom prst="straightConnector1">
            <a:avLst/>
          </a:prstGeom>
          <a:noFill/>
          <a:ln cap="flat" cmpd="sng" w="9525">
            <a:solidFill>
              <a:srgbClr val="FFFFFF"/>
            </a:solidFill>
            <a:prstDash val="solid"/>
            <a:round/>
            <a:headEnd len="lg" w="lg" type="none"/>
            <a:tailEnd len="lg" w="lg" type="none"/>
          </a:ln>
        </p:spPr>
      </p:cxnSp>
      <p:sp>
        <p:nvSpPr>
          <p:cNvPr id="355" name="Shape 355"/>
          <p:cNvSpPr txBox="1"/>
          <p:nvPr/>
        </p:nvSpPr>
        <p:spPr>
          <a:xfrm>
            <a:off x="6809025" y="2422125"/>
            <a:ext cx="1463700" cy="428700"/>
          </a:xfrm>
          <a:prstGeom prst="rect">
            <a:avLst/>
          </a:prstGeom>
          <a:noFill/>
          <a:ln>
            <a:noFill/>
          </a:ln>
        </p:spPr>
        <p:txBody>
          <a:bodyPr anchorCtr="0" anchor="ctr" bIns="91425" lIns="91425" rIns="91425" tIns="91425">
            <a:noAutofit/>
          </a:bodyPr>
          <a:lstStyle/>
          <a:p>
            <a:pPr lvl="0" rtl="0">
              <a:spcBef>
                <a:spcPts val="0"/>
              </a:spcBef>
              <a:buNone/>
            </a:pPr>
            <a:r>
              <a:rPr lang="pt-BR" sz="1200">
                <a:solidFill>
                  <a:srgbClr val="FFFFFF"/>
                </a:solidFill>
                <a:latin typeface="Open Sans Light"/>
                <a:ea typeface="Open Sans Light"/>
                <a:cs typeface="Open Sans Light"/>
                <a:sym typeface="Open Sans Light"/>
              </a:rPr>
              <a:t>SERVIDOR DE ARQUIVOS</a:t>
            </a:r>
          </a:p>
        </p:txBody>
      </p:sp>
      <p:cxnSp>
        <p:nvCxnSpPr>
          <p:cNvPr id="356" name="Shape 356"/>
          <p:cNvCxnSpPr/>
          <p:nvPr/>
        </p:nvCxnSpPr>
        <p:spPr>
          <a:xfrm>
            <a:off x="6747946" y="3278362"/>
            <a:ext cx="0" cy="567300"/>
          </a:xfrm>
          <a:prstGeom prst="straightConnector1">
            <a:avLst/>
          </a:prstGeom>
          <a:noFill/>
          <a:ln cap="flat" cmpd="sng" w="9525">
            <a:solidFill>
              <a:srgbClr val="FFFFFF"/>
            </a:solidFill>
            <a:prstDash val="solid"/>
            <a:round/>
            <a:headEnd len="lg" w="lg" type="none"/>
            <a:tailEnd len="lg" w="lg" type="none"/>
          </a:ln>
        </p:spPr>
      </p:cxnSp>
      <p:sp>
        <p:nvSpPr>
          <p:cNvPr id="357" name="Shape 357"/>
          <p:cNvSpPr txBox="1"/>
          <p:nvPr/>
        </p:nvSpPr>
        <p:spPr>
          <a:xfrm>
            <a:off x="6790762" y="3278362"/>
            <a:ext cx="1584000" cy="567300"/>
          </a:xfrm>
          <a:prstGeom prst="rect">
            <a:avLst/>
          </a:prstGeom>
          <a:noFill/>
          <a:ln>
            <a:noFill/>
          </a:ln>
        </p:spPr>
        <p:txBody>
          <a:bodyPr anchorCtr="0" anchor="ctr" bIns="91425" lIns="91425" rIns="91425" tIns="91425">
            <a:noAutofit/>
          </a:bodyPr>
          <a:lstStyle/>
          <a:p>
            <a:pPr lvl="0" rtl="0">
              <a:spcBef>
                <a:spcPts val="0"/>
              </a:spcBef>
              <a:buNone/>
            </a:pPr>
            <a:r>
              <a:rPr lang="pt-BR" sz="1200">
                <a:solidFill>
                  <a:srgbClr val="FFFFFF"/>
                </a:solidFill>
                <a:latin typeface="Open Sans Light"/>
                <a:ea typeface="Open Sans Light"/>
                <a:cs typeface="Open Sans Light"/>
                <a:sym typeface="Open Sans Light"/>
              </a:rPr>
              <a:t>EDIÇÃO DE DOCUMENTOS</a:t>
            </a:r>
          </a:p>
        </p:txBody>
      </p:sp>
      <p:sp>
        <p:nvSpPr>
          <p:cNvPr id="358" name="Shape 35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pt-BR"/>
              <a:t>‹#›</a:t>
            </a:fld>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pic>
        <p:nvPicPr>
          <p:cNvPr id="363" name="Shape 363"/>
          <p:cNvPicPr preferRelativeResize="0"/>
          <p:nvPr/>
        </p:nvPicPr>
        <p:blipFill>
          <a:blip r:embed="rId3">
            <a:alphaModFix/>
          </a:blip>
          <a:stretch>
            <a:fillRect/>
          </a:stretch>
        </p:blipFill>
        <p:spPr>
          <a:xfrm>
            <a:off x="1543500" y="539212"/>
            <a:ext cx="8130150" cy="4065075"/>
          </a:xfrm>
          <a:prstGeom prst="rect">
            <a:avLst/>
          </a:prstGeom>
          <a:noFill/>
          <a:ln>
            <a:noFill/>
          </a:ln>
        </p:spPr>
      </p:pic>
      <p:sp>
        <p:nvSpPr>
          <p:cNvPr id="364" name="Shape 364"/>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365" name="Shape 365"/>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Shape 370"/>
          <p:cNvSpPr txBox="1"/>
          <p:nvPr/>
        </p:nvSpPr>
        <p:spPr>
          <a:xfrm>
            <a:off x="259225" y="2250250"/>
            <a:ext cx="3406800" cy="6882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Testes</a:t>
            </a:r>
          </a:p>
        </p:txBody>
      </p:sp>
      <p:pic>
        <p:nvPicPr>
          <p:cNvPr id="371" name="Shape 371"/>
          <p:cNvPicPr preferRelativeResize="0"/>
          <p:nvPr/>
        </p:nvPicPr>
        <p:blipFill>
          <a:blip r:embed="rId3">
            <a:alphaModFix/>
          </a:blip>
          <a:stretch>
            <a:fillRect/>
          </a:stretch>
        </p:blipFill>
        <p:spPr>
          <a:xfrm>
            <a:off x="4390975" y="797500"/>
            <a:ext cx="948349" cy="948349"/>
          </a:xfrm>
          <a:prstGeom prst="rect">
            <a:avLst/>
          </a:prstGeom>
          <a:noFill/>
          <a:ln>
            <a:noFill/>
          </a:ln>
        </p:spPr>
      </p:pic>
      <p:pic>
        <p:nvPicPr>
          <p:cNvPr id="372" name="Shape 372"/>
          <p:cNvPicPr preferRelativeResize="0"/>
          <p:nvPr/>
        </p:nvPicPr>
        <p:blipFill>
          <a:blip r:embed="rId4">
            <a:alphaModFix/>
          </a:blip>
          <a:stretch>
            <a:fillRect/>
          </a:stretch>
        </p:blipFill>
        <p:spPr>
          <a:xfrm>
            <a:off x="4390975" y="2077775"/>
            <a:ext cx="948349" cy="948349"/>
          </a:xfrm>
          <a:prstGeom prst="rect">
            <a:avLst/>
          </a:prstGeom>
          <a:noFill/>
          <a:ln>
            <a:noFill/>
          </a:ln>
        </p:spPr>
      </p:pic>
      <p:pic>
        <p:nvPicPr>
          <p:cNvPr id="373" name="Shape 373"/>
          <p:cNvPicPr preferRelativeResize="0"/>
          <p:nvPr/>
        </p:nvPicPr>
        <p:blipFill rotWithShape="1">
          <a:blip r:embed="rId5">
            <a:alphaModFix amt="69000"/>
          </a:blip>
          <a:srcRect b="28335" l="37622" r="37525" t="28430"/>
          <a:stretch/>
        </p:blipFill>
        <p:spPr>
          <a:xfrm>
            <a:off x="5074245" y="3259087"/>
            <a:ext cx="560896" cy="614400"/>
          </a:xfrm>
          <a:prstGeom prst="rect">
            <a:avLst/>
          </a:prstGeom>
          <a:noFill/>
          <a:ln>
            <a:noFill/>
          </a:ln>
        </p:spPr>
      </p:pic>
      <p:cxnSp>
        <p:nvCxnSpPr>
          <p:cNvPr id="374" name="Shape 374"/>
          <p:cNvCxnSpPr/>
          <p:nvPr/>
        </p:nvCxnSpPr>
        <p:spPr>
          <a:xfrm>
            <a:off x="5511542" y="865325"/>
            <a:ext cx="0" cy="812699"/>
          </a:xfrm>
          <a:prstGeom prst="straightConnector1">
            <a:avLst/>
          </a:prstGeom>
          <a:noFill/>
          <a:ln cap="flat" cmpd="sng" w="9525">
            <a:solidFill>
              <a:srgbClr val="351C75"/>
            </a:solidFill>
            <a:prstDash val="solid"/>
            <a:round/>
            <a:headEnd len="lg" w="lg" type="none"/>
            <a:tailEnd len="lg" w="lg" type="none"/>
          </a:ln>
        </p:spPr>
      </p:cxnSp>
      <p:sp>
        <p:nvSpPr>
          <p:cNvPr id="375" name="Shape 375"/>
          <p:cNvSpPr txBox="1"/>
          <p:nvPr/>
        </p:nvSpPr>
        <p:spPr>
          <a:xfrm>
            <a:off x="5599049" y="968800"/>
            <a:ext cx="2674799" cy="6144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pt-BR" sz="1600">
                <a:solidFill>
                  <a:srgbClr val="666666"/>
                </a:solidFill>
                <a:latin typeface="Open Sans SemiBold"/>
                <a:ea typeface="Open Sans SemiBold"/>
                <a:cs typeface="Open Sans SemiBold"/>
                <a:sym typeface="Open Sans SemiBold"/>
              </a:rPr>
              <a:t>TESTES MANUAIS</a:t>
            </a:r>
          </a:p>
        </p:txBody>
      </p:sp>
      <p:cxnSp>
        <p:nvCxnSpPr>
          <p:cNvPr id="376" name="Shape 376"/>
          <p:cNvCxnSpPr/>
          <p:nvPr/>
        </p:nvCxnSpPr>
        <p:spPr>
          <a:xfrm>
            <a:off x="5511552" y="2168197"/>
            <a:ext cx="0" cy="812700"/>
          </a:xfrm>
          <a:prstGeom prst="straightConnector1">
            <a:avLst/>
          </a:prstGeom>
          <a:noFill/>
          <a:ln cap="flat" cmpd="sng" w="9525">
            <a:solidFill>
              <a:srgbClr val="351C75"/>
            </a:solidFill>
            <a:prstDash val="solid"/>
            <a:round/>
            <a:headEnd len="lg" w="lg" type="none"/>
            <a:tailEnd len="lg" w="lg" type="none"/>
          </a:ln>
        </p:spPr>
      </p:cxnSp>
      <p:sp>
        <p:nvSpPr>
          <p:cNvPr id="377" name="Shape 377"/>
          <p:cNvSpPr txBox="1"/>
          <p:nvPr/>
        </p:nvSpPr>
        <p:spPr>
          <a:xfrm>
            <a:off x="5599077" y="2168204"/>
            <a:ext cx="2674800" cy="8127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pt-BR" sz="1600">
                <a:solidFill>
                  <a:srgbClr val="666666"/>
                </a:solidFill>
                <a:latin typeface="Open Sans SemiBold"/>
                <a:ea typeface="Open Sans SemiBold"/>
                <a:cs typeface="Open Sans SemiBold"/>
                <a:sym typeface="Open Sans SemiBold"/>
              </a:rPr>
              <a:t>TESTES AUTOMATIZADOS</a:t>
            </a:r>
          </a:p>
        </p:txBody>
      </p:sp>
      <p:cxnSp>
        <p:nvCxnSpPr>
          <p:cNvPr id="378" name="Shape 378"/>
          <p:cNvCxnSpPr/>
          <p:nvPr/>
        </p:nvCxnSpPr>
        <p:spPr>
          <a:xfrm>
            <a:off x="5737004" y="3325940"/>
            <a:ext cx="0" cy="480900"/>
          </a:xfrm>
          <a:prstGeom prst="straightConnector1">
            <a:avLst/>
          </a:prstGeom>
          <a:noFill/>
          <a:ln cap="flat" cmpd="sng" w="9525">
            <a:solidFill>
              <a:srgbClr val="351C75"/>
            </a:solidFill>
            <a:prstDash val="solid"/>
            <a:round/>
            <a:headEnd len="lg" w="lg" type="none"/>
            <a:tailEnd len="lg" w="lg" type="none"/>
          </a:ln>
        </p:spPr>
      </p:cxnSp>
      <p:sp>
        <p:nvSpPr>
          <p:cNvPr id="379" name="Shape 379"/>
          <p:cNvSpPr txBox="1"/>
          <p:nvPr/>
        </p:nvSpPr>
        <p:spPr>
          <a:xfrm>
            <a:off x="5788766" y="3387140"/>
            <a:ext cx="1808400" cy="3636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pt-BR">
                <a:solidFill>
                  <a:srgbClr val="666666"/>
                </a:solidFill>
                <a:latin typeface="Open Sans Light"/>
                <a:ea typeface="Open Sans Light"/>
                <a:cs typeface="Open Sans Light"/>
                <a:sym typeface="Open Sans Light"/>
              </a:rPr>
              <a:t>MONKEYRUNNER</a:t>
            </a:r>
          </a:p>
        </p:txBody>
      </p:sp>
      <p:pic>
        <p:nvPicPr>
          <p:cNvPr id="380" name="Shape 380"/>
          <p:cNvPicPr preferRelativeResize="0"/>
          <p:nvPr/>
        </p:nvPicPr>
        <p:blipFill rotWithShape="1">
          <a:blip r:embed="rId6">
            <a:alphaModFix amt="70000"/>
          </a:blip>
          <a:srcRect b="24402" l="21500" r="21500" t="0"/>
          <a:stretch/>
        </p:blipFill>
        <p:spPr>
          <a:xfrm>
            <a:off x="5074250" y="4002134"/>
            <a:ext cx="560899" cy="614381"/>
          </a:xfrm>
          <a:prstGeom prst="rect">
            <a:avLst/>
          </a:prstGeom>
          <a:noFill/>
          <a:ln>
            <a:noFill/>
          </a:ln>
        </p:spPr>
      </p:pic>
      <p:cxnSp>
        <p:nvCxnSpPr>
          <p:cNvPr id="381" name="Shape 381"/>
          <p:cNvCxnSpPr/>
          <p:nvPr/>
        </p:nvCxnSpPr>
        <p:spPr>
          <a:xfrm>
            <a:off x="5737004" y="4068865"/>
            <a:ext cx="0" cy="480900"/>
          </a:xfrm>
          <a:prstGeom prst="straightConnector1">
            <a:avLst/>
          </a:prstGeom>
          <a:noFill/>
          <a:ln cap="flat" cmpd="sng" w="9525">
            <a:solidFill>
              <a:srgbClr val="351C75"/>
            </a:solidFill>
            <a:prstDash val="solid"/>
            <a:round/>
            <a:headEnd len="lg" w="lg" type="none"/>
            <a:tailEnd len="lg" w="lg" type="none"/>
          </a:ln>
        </p:spPr>
      </p:cxnSp>
      <p:sp>
        <p:nvSpPr>
          <p:cNvPr id="382" name="Shape 382"/>
          <p:cNvSpPr txBox="1"/>
          <p:nvPr/>
        </p:nvSpPr>
        <p:spPr>
          <a:xfrm>
            <a:off x="5788766" y="4130065"/>
            <a:ext cx="1808400" cy="363600"/>
          </a:xfrm>
          <a:prstGeom prst="rect">
            <a:avLst/>
          </a:prstGeom>
          <a:noFill/>
          <a:ln cap="flat" cmpd="sng" w="9525">
            <a:solidFill>
              <a:srgbClr val="FFFFFF"/>
            </a:solidFill>
            <a:prstDash val="solid"/>
            <a:round/>
            <a:headEnd len="med" w="med" type="none"/>
            <a:tailEnd len="med" w="med" type="none"/>
          </a:ln>
        </p:spPr>
        <p:txBody>
          <a:bodyPr anchorCtr="0" anchor="ctr" bIns="91425" lIns="91425" rIns="91425" tIns="91425">
            <a:noAutofit/>
          </a:bodyPr>
          <a:lstStyle/>
          <a:p>
            <a:pPr lvl="0" rtl="0">
              <a:spcBef>
                <a:spcPts val="0"/>
              </a:spcBef>
              <a:buNone/>
            </a:pPr>
            <a:r>
              <a:rPr lang="pt-BR">
                <a:solidFill>
                  <a:srgbClr val="666666"/>
                </a:solidFill>
                <a:latin typeface="Open Sans Light"/>
                <a:ea typeface="Open Sans Light"/>
                <a:cs typeface="Open Sans Light"/>
                <a:sym typeface="Open Sans Light"/>
              </a:rPr>
              <a:t>BLACK BOX </a:t>
            </a:r>
          </a:p>
        </p:txBody>
      </p:sp>
      <p:sp>
        <p:nvSpPr>
          <p:cNvPr id="383" name="Shape 383"/>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384" name="Shape 384"/>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Shape 389"/>
          <p:cNvSpPr txBox="1"/>
          <p:nvPr/>
        </p:nvSpPr>
        <p:spPr>
          <a:xfrm>
            <a:off x="394825" y="2069100"/>
            <a:ext cx="3128700" cy="10053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Lições</a:t>
            </a:r>
          </a:p>
          <a:p>
            <a:pPr lvl="0" rtl="0" algn="ctr">
              <a:spcBef>
                <a:spcPts val="0"/>
              </a:spcBef>
              <a:buNone/>
            </a:pPr>
            <a:r>
              <a:rPr b="1" lang="pt-BR" sz="3000">
                <a:solidFill>
                  <a:schemeClr val="lt2"/>
                </a:solidFill>
                <a:latin typeface="Century Gothic"/>
                <a:ea typeface="Century Gothic"/>
                <a:cs typeface="Century Gothic"/>
                <a:sym typeface="Century Gothic"/>
              </a:rPr>
              <a:t>Aprendidas</a:t>
            </a:r>
          </a:p>
        </p:txBody>
      </p:sp>
      <p:pic>
        <p:nvPicPr>
          <p:cNvPr id="390" name="Shape 390"/>
          <p:cNvPicPr preferRelativeResize="0"/>
          <p:nvPr/>
        </p:nvPicPr>
        <p:blipFill>
          <a:blip r:embed="rId3">
            <a:alphaModFix/>
          </a:blip>
          <a:stretch>
            <a:fillRect/>
          </a:stretch>
        </p:blipFill>
        <p:spPr>
          <a:xfrm>
            <a:off x="4772049" y="1007399"/>
            <a:ext cx="3128700" cy="3128700"/>
          </a:xfrm>
          <a:prstGeom prst="rect">
            <a:avLst/>
          </a:prstGeom>
          <a:noFill/>
          <a:ln>
            <a:noFill/>
          </a:ln>
        </p:spPr>
      </p:pic>
      <p:sp>
        <p:nvSpPr>
          <p:cNvPr id="391" name="Shape 391"/>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392" name="Shape 392"/>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Shape 209"/>
          <p:cNvPicPr preferRelativeResize="0"/>
          <p:nvPr/>
        </p:nvPicPr>
        <p:blipFill rotWithShape="1">
          <a:blip r:embed="rId3">
            <a:alphaModFix/>
          </a:blip>
          <a:srcRect b="5068" l="5078" r="29471" t="9168"/>
          <a:stretch/>
        </p:blipFill>
        <p:spPr>
          <a:xfrm>
            <a:off x="4933975" y="2122075"/>
            <a:ext cx="1074600" cy="1045500"/>
          </a:xfrm>
          <a:prstGeom prst="ellipse">
            <a:avLst/>
          </a:prstGeom>
          <a:noFill/>
          <a:ln>
            <a:noFill/>
          </a:ln>
        </p:spPr>
      </p:pic>
      <p:pic>
        <p:nvPicPr>
          <p:cNvPr id="210" name="Shape 210"/>
          <p:cNvPicPr preferRelativeResize="0"/>
          <p:nvPr/>
        </p:nvPicPr>
        <p:blipFill rotWithShape="1">
          <a:blip r:embed="rId4">
            <a:alphaModFix/>
          </a:blip>
          <a:srcRect b="5316" l="0" r="26653" t="5325"/>
          <a:stretch/>
        </p:blipFill>
        <p:spPr>
          <a:xfrm>
            <a:off x="4925200" y="3453550"/>
            <a:ext cx="1143900" cy="1045500"/>
          </a:xfrm>
          <a:prstGeom prst="ellipse">
            <a:avLst/>
          </a:prstGeom>
          <a:noFill/>
          <a:ln>
            <a:noFill/>
          </a:ln>
        </p:spPr>
      </p:pic>
      <p:sp>
        <p:nvSpPr>
          <p:cNvPr id="211" name="Shape 211"/>
          <p:cNvSpPr txBox="1"/>
          <p:nvPr/>
        </p:nvSpPr>
        <p:spPr>
          <a:xfrm>
            <a:off x="2384300" y="803500"/>
            <a:ext cx="2120400" cy="1045500"/>
          </a:xfrm>
          <a:prstGeom prst="rect">
            <a:avLst/>
          </a:prstGeom>
          <a:noFill/>
          <a:ln>
            <a:noFill/>
          </a:ln>
        </p:spPr>
        <p:txBody>
          <a:bodyPr anchorCtr="0" anchor="ctr" bIns="91425" lIns="91425" rIns="91425" tIns="91425">
            <a:noAutofit/>
          </a:bodyPr>
          <a:lstStyle/>
          <a:p>
            <a:pPr lvl="0" rtl="0">
              <a:spcBef>
                <a:spcPts val="0"/>
              </a:spcBef>
              <a:buNone/>
            </a:pPr>
            <a:r>
              <a:rPr b="1" lang="pt-BR" sz="1800">
                <a:solidFill>
                  <a:srgbClr val="F3F3F3"/>
                </a:solidFill>
                <a:latin typeface="Open Sans"/>
                <a:ea typeface="Open Sans"/>
                <a:cs typeface="Open Sans"/>
                <a:sym typeface="Open Sans"/>
              </a:rPr>
              <a:t>Lucas Fernandes</a:t>
            </a:r>
          </a:p>
          <a:p>
            <a:pPr lvl="0" rtl="0">
              <a:spcBef>
                <a:spcPts val="0"/>
              </a:spcBef>
              <a:buNone/>
            </a:pPr>
            <a:r>
              <a:rPr lang="pt-BR" sz="1200">
                <a:solidFill>
                  <a:srgbClr val="F3F3F3"/>
                </a:solidFill>
                <a:latin typeface="Open Sans Light"/>
                <a:ea typeface="Open Sans Light"/>
                <a:cs typeface="Open Sans Light"/>
                <a:sym typeface="Open Sans Light"/>
              </a:rPr>
              <a:t>GERENTE</a:t>
            </a:r>
          </a:p>
        </p:txBody>
      </p:sp>
      <p:sp>
        <p:nvSpPr>
          <p:cNvPr id="212" name="Shape 212"/>
          <p:cNvSpPr txBox="1"/>
          <p:nvPr/>
        </p:nvSpPr>
        <p:spPr>
          <a:xfrm>
            <a:off x="2384300" y="2074675"/>
            <a:ext cx="2160000" cy="1045500"/>
          </a:xfrm>
          <a:prstGeom prst="rect">
            <a:avLst/>
          </a:prstGeom>
          <a:noFill/>
          <a:ln>
            <a:noFill/>
          </a:ln>
        </p:spPr>
        <p:txBody>
          <a:bodyPr anchorCtr="0" anchor="ctr" bIns="91425" lIns="91425" rIns="91425" tIns="91425">
            <a:noAutofit/>
          </a:bodyPr>
          <a:lstStyle/>
          <a:p>
            <a:pPr lvl="0" rtl="0">
              <a:spcBef>
                <a:spcPts val="0"/>
              </a:spcBef>
              <a:buNone/>
            </a:pPr>
            <a:r>
              <a:rPr b="1" lang="pt-BR" sz="1800">
                <a:solidFill>
                  <a:srgbClr val="F3F3F3"/>
                </a:solidFill>
                <a:latin typeface="Open Sans"/>
                <a:ea typeface="Open Sans"/>
                <a:cs typeface="Open Sans"/>
                <a:sym typeface="Open Sans"/>
              </a:rPr>
              <a:t>Caio Cavalcante</a:t>
            </a:r>
          </a:p>
          <a:p>
            <a:pPr lvl="0" rtl="0">
              <a:spcBef>
                <a:spcPts val="0"/>
              </a:spcBef>
              <a:buNone/>
            </a:pPr>
            <a:r>
              <a:rPr lang="pt-BR" sz="1200">
                <a:solidFill>
                  <a:srgbClr val="F3F3F3"/>
                </a:solidFill>
                <a:latin typeface="Open Sans Light"/>
                <a:ea typeface="Open Sans Light"/>
                <a:cs typeface="Open Sans Light"/>
                <a:sym typeface="Open Sans Light"/>
              </a:rPr>
              <a:t>AN</a:t>
            </a:r>
            <a:r>
              <a:rPr lang="pt-BR" sz="1200">
                <a:solidFill>
                  <a:srgbClr val="F3F3F3"/>
                </a:solidFill>
                <a:latin typeface="Open Sans Light"/>
                <a:ea typeface="Open Sans Light"/>
                <a:cs typeface="Open Sans Light"/>
                <a:sym typeface="Open Sans Light"/>
              </a:rPr>
              <a:t>.</a:t>
            </a:r>
            <a:r>
              <a:rPr lang="pt-BR" sz="1200">
                <a:solidFill>
                  <a:srgbClr val="F3F3F3"/>
                </a:solidFill>
                <a:latin typeface="Open Sans Light"/>
                <a:ea typeface="Open Sans Light"/>
                <a:cs typeface="Open Sans Light"/>
                <a:sym typeface="Open Sans Light"/>
              </a:rPr>
              <a:t> DE REQUISITOS</a:t>
            </a:r>
          </a:p>
        </p:txBody>
      </p:sp>
      <p:sp>
        <p:nvSpPr>
          <p:cNvPr id="213" name="Shape 213"/>
          <p:cNvSpPr txBox="1"/>
          <p:nvPr/>
        </p:nvSpPr>
        <p:spPr>
          <a:xfrm>
            <a:off x="2349650" y="3510675"/>
            <a:ext cx="2270400" cy="957000"/>
          </a:xfrm>
          <a:prstGeom prst="rect">
            <a:avLst/>
          </a:prstGeom>
          <a:noFill/>
          <a:ln>
            <a:noFill/>
          </a:ln>
        </p:spPr>
        <p:txBody>
          <a:bodyPr anchorCtr="0" anchor="ctr" bIns="91425" lIns="91425" rIns="91425" tIns="91425">
            <a:noAutofit/>
          </a:bodyPr>
          <a:lstStyle/>
          <a:p>
            <a:pPr lvl="0" rtl="0">
              <a:spcBef>
                <a:spcPts val="0"/>
              </a:spcBef>
              <a:buNone/>
            </a:pPr>
            <a:r>
              <a:rPr b="1" lang="pt-BR" sz="1800">
                <a:solidFill>
                  <a:srgbClr val="F3F3F3"/>
                </a:solidFill>
                <a:latin typeface="Open Sans"/>
                <a:ea typeface="Open Sans"/>
                <a:cs typeface="Open Sans"/>
                <a:sym typeface="Open Sans"/>
              </a:rPr>
              <a:t>Anderson Oliveira</a:t>
            </a:r>
          </a:p>
          <a:p>
            <a:pPr lvl="0" rtl="0">
              <a:spcBef>
                <a:spcPts val="0"/>
              </a:spcBef>
              <a:buNone/>
            </a:pPr>
            <a:r>
              <a:rPr lang="pt-BR" sz="1200">
                <a:solidFill>
                  <a:srgbClr val="F3F3F3"/>
                </a:solidFill>
                <a:latin typeface="Open Sans Light"/>
                <a:ea typeface="Open Sans Light"/>
                <a:cs typeface="Open Sans Light"/>
                <a:sym typeface="Open Sans Light"/>
              </a:rPr>
              <a:t>AN. DE TESTES</a:t>
            </a:r>
          </a:p>
        </p:txBody>
      </p:sp>
      <p:sp>
        <p:nvSpPr>
          <p:cNvPr id="214" name="Shape 214"/>
          <p:cNvSpPr txBox="1"/>
          <p:nvPr/>
        </p:nvSpPr>
        <p:spPr>
          <a:xfrm>
            <a:off x="6186325" y="790575"/>
            <a:ext cx="2475600" cy="957000"/>
          </a:xfrm>
          <a:prstGeom prst="rect">
            <a:avLst/>
          </a:prstGeom>
          <a:noFill/>
          <a:ln>
            <a:noFill/>
          </a:ln>
        </p:spPr>
        <p:txBody>
          <a:bodyPr anchorCtr="0" anchor="ctr" bIns="91425" lIns="91425" rIns="91425" tIns="91425">
            <a:noAutofit/>
          </a:bodyPr>
          <a:lstStyle/>
          <a:p>
            <a:pPr lvl="0" rtl="0">
              <a:spcBef>
                <a:spcPts val="0"/>
              </a:spcBef>
              <a:buNone/>
            </a:pPr>
            <a:r>
              <a:rPr b="1" lang="pt-BR" sz="1800">
                <a:solidFill>
                  <a:srgbClr val="F3F3F3"/>
                </a:solidFill>
                <a:latin typeface="Open Sans"/>
                <a:ea typeface="Open Sans"/>
                <a:cs typeface="Open Sans"/>
                <a:sym typeface="Open Sans"/>
              </a:rPr>
              <a:t>Erison Miller</a:t>
            </a:r>
          </a:p>
          <a:p>
            <a:pPr lvl="0" rtl="0">
              <a:spcBef>
                <a:spcPts val="0"/>
              </a:spcBef>
              <a:buNone/>
            </a:pPr>
            <a:r>
              <a:rPr lang="pt-BR" sz="1200">
                <a:solidFill>
                  <a:srgbClr val="F3F3F3"/>
                </a:solidFill>
                <a:latin typeface="Open Sans Light"/>
                <a:ea typeface="Open Sans Light"/>
                <a:cs typeface="Open Sans Light"/>
                <a:sym typeface="Open Sans Light"/>
              </a:rPr>
              <a:t>DESENVOLVEDOR CHEFE</a:t>
            </a:r>
          </a:p>
        </p:txBody>
      </p:sp>
      <p:sp>
        <p:nvSpPr>
          <p:cNvPr id="215" name="Shape 215"/>
          <p:cNvSpPr txBox="1"/>
          <p:nvPr/>
        </p:nvSpPr>
        <p:spPr>
          <a:xfrm>
            <a:off x="6186325" y="2079524"/>
            <a:ext cx="1749300" cy="1045500"/>
          </a:xfrm>
          <a:prstGeom prst="rect">
            <a:avLst/>
          </a:prstGeom>
          <a:noFill/>
          <a:ln>
            <a:noFill/>
          </a:ln>
        </p:spPr>
        <p:txBody>
          <a:bodyPr anchorCtr="0" anchor="ctr" bIns="91425" lIns="91425" rIns="91425" tIns="91425">
            <a:noAutofit/>
          </a:bodyPr>
          <a:lstStyle/>
          <a:p>
            <a:pPr lvl="0" rtl="0">
              <a:spcBef>
                <a:spcPts val="0"/>
              </a:spcBef>
              <a:buNone/>
            </a:pPr>
            <a:r>
              <a:rPr b="1" lang="pt-BR" sz="1800">
                <a:solidFill>
                  <a:srgbClr val="F3F3F3"/>
                </a:solidFill>
                <a:latin typeface="Open Sans"/>
                <a:ea typeface="Open Sans"/>
                <a:cs typeface="Open Sans"/>
                <a:sym typeface="Open Sans"/>
              </a:rPr>
              <a:t>Luan Silva</a:t>
            </a:r>
          </a:p>
          <a:p>
            <a:pPr lvl="0" rtl="0">
              <a:spcBef>
                <a:spcPts val="0"/>
              </a:spcBef>
              <a:buNone/>
            </a:pPr>
            <a:r>
              <a:rPr lang="pt-BR" sz="1200">
                <a:solidFill>
                  <a:srgbClr val="F3F3F3"/>
                </a:solidFill>
                <a:latin typeface="Open Sans Light"/>
                <a:ea typeface="Open Sans Light"/>
                <a:cs typeface="Open Sans Light"/>
                <a:sym typeface="Open Sans Light"/>
              </a:rPr>
              <a:t>DESENVOLVEDOR</a:t>
            </a:r>
          </a:p>
        </p:txBody>
      </p:sp>
      <p:sp>
        <p:nvSpPr>
          <p:cNvPr id="216" name="Shape 216"/>
          <p:cNvSpPr txBox="1"/>
          <p:nvPr/>
        </p:nvSpPr>
        <p:spPr>
          <a:xfrm>
            <a:off x="6212200" y="3569675"/>
            <a:ext cx="2214000" cy="957000"/>
          </a:xfrm>
          <a:prstGeom prst="rect">
            <a:avLst/>
          </a:prstGeom>
          <a:noFill/>
          <a:ln>
            <a:noFill/>
          </a:ln>
        </p:spPr>
        <p:txBody>
          <a:bodyPr anchorCtr="0" anchor="ctr" bIns="91425" lIns="91425" rIns="91425" tIns="91425">
            <a:noAutofit/>
          </a:bodyPr>
          <a:lstStyle/>
          <a:p>
            <a:pPr lvl="0" rtl="0">
              <a:spcBef>
                <a:spcPts val="0"/>
              </a:spcBef>
              <a:buNone/>
            </a:pPr>
            <a:r>
              <a:rPr b="1" lang="pt-BR" sz="1800">
                <a:solidFill>
                  <a:srgbClr val="F3F3F3"/>
                </a:solidFill>
                <a:latin typeface="Open Sans"/>
                <a:ea typeface="Open Sans"/>
                <a:cs typeface="Open Sans"/>
                <a:sym typeface="Open Sans"/>
              </a:rPr>
              <a:t>Thalita Gonçalves</a:t>
            </a:r>
          </a:p>
          <a:p>
            <a:pPr lvl="0" rtl="0">
              <a:spcBef>
                <a:spcPts val="0"/>
              </a:spcBef>
              <a:buNone/>
            </a:pPr>
            <a:r>
              <a:rPr lang="pt-BR" sz="1200">
                <a:solidFill>
                  <a:srgbClr val="F3F3F3"/>
                </a:solidFill>
                <a:latin typeface="Open Sans Light"/>
                <a:ea typeface="Open Sans Light"/>
                <a:cs typeface="Open Sans Light"/>
                <a:sym typeface="Open Sans Light"/>
              </a:rPr>
              <a:t>DESENVOLVEDORA</a:t>
            </a:r>
          </a:p>
        </p:txBody>
      </p:sp>
      <p:pic>
        <p:nvPicPr>
          <p:cNvPr id="217" name="Shape 217"/>
          <p:cNvPicPr preferRelativeResize="0"/>
          <p:nvPr/>
        </p:nvPicPr>
        <p:blipFill rotWithShape="1">
          <a:blip r:embed="rId5">
            <a:alphaModFix/>
          </a:blip>
          <a:srcRect b="0" l="21873" r="4002" t="0"/>
          <a:stretch/>
        </p:blipFill>
        <p:spPr>
          <a:xfrm>
            <a:off x="4959850" y="816405"/>
            <a:ext cx="1074600" cy="1019699"/>
          </a:xfrm>
          <a:prstGeom prst="ellipse">
            <a:avLst/>
          </a:prstGeom>
          <a:noFill/>
          <a:ln>
            <a:noFill/>
          </a:ln>
        </p:spPr>
      </p:pic>
      <p:pic>
        <p:nvPicPr>
          <p:cNvPr id="218" name="Shape 218"/>
          <p:cNvPicPr preferRelativeResize="0"/>
          <p:nvPr/>
        </p:nvPicPr>
        <p:blipFill rotWithShape="1">
          <a:blip r:embed="rId6">
            <a:alphaModFix/>
          </a:blip>
          <a:srcRect b="0" l="24285" r="10656" t="0"/>
          <a:stretch/>
        </p:blipFill>
        <p:spPr>
          <a:xfrm>
            <a:off x="1182475" y="800275"/>
            <a:ext cx="1074600" cy="1045500"/>
          </a:xfrm>
          <a:prstGeom prst="flowChartConnector">
            <a:avLst/>
          </a:prstGeom>
          <a:noFill/>
          <a:ln>
            <a:noFill/>
          </a:ln>
        </p:spPr>
      </p:pic>
      <p:pic>
        <p:nvPicPr>
          <p:cNvPr id="219" name="Shape 219"/>
          <p:cNvPicPr preferRelativeResize="0"/>
          <p:nvPr/>
        </p:nvPicPr>
        <p:blipFill rotWithShape="1">
          <a:blip r:embed="rId7">
            <a:alphaModFix/>
          </a:blip>
          <a:srcRect b="0" l="0" r="23763" t="0"/>
          <a:stretch/>
        </p:blipFill>
        <p:spPr>
          <a:xfrm>
            <a:off x="1182475" y="2122062"/>
            <a:ext cx="1074600" cy="1045500"/>
          </a:xfrm>
          <a:prstGeom prst="flowChartConnector">
            <a:avLst/>
          </a:prstGeom>
          <a:noFill/>
          <a:ln>
            <a:noFill/>
          </a:ln>
        </p:spPr>
      </p:pic>
      <p:pic>
        <p:nvPicPr>
          <p:cNvPr id="220" name="Shape 220"/>
          <p:cNvPicPr preferRelativeResize="0"/>
          <p:nvPr/>
        </p:nvPicPr>
        <p:blipFill rotWithShape="1">
          <a:blip r:embed="rId8">
            <a:alphaModFix/>
          </a:blip>
          <a:srcRect b="0" l="13719" r="22140" t="0"/>
          <a:stretch/>
        </p:blipFill>
        <p:spPr>
          <a:xfrm>
            <a:off x="1182474" y="3443875"/>
            <a:ext cx="1074600" cy="1002000"/>
          </a:xfrm>
          <a:prstGeom prst="flowChartConnector">
            <a:avLst/>
          </a:prstGeom>
          <a:noFill/>
          <a:ln>
            <a:noFill/>
          </a:ln>
        </p:spPr>
      </p:pic>
      <p:sp>
        <p:nvSpPr>
          <p:cNvPr id="221" name="Shape 221"/>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pt-BR"/>
              <a:t>‹#›</a:t>
            </a:fld>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Shape 397"/>
          <p:cNvSpPr txBox="1"/>
          <p:nvPr/>
        </p:nvSpPr>
        <p:spPr>
          <a:xfrm>
            <a:off x="550400" y="2227650"/>
            <a:ext cx="2955000" cy="6882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Dúvidas?</a:t>
            </a:r>
          </a:p>
        </p:txBody>
      </p:sp>
      <p:pic>
        <p:nvPicPr>
          <p:cNvPr id="398" name="Shape 398"/>
          <p:cNvPicPr preferRelativeResize="0"/>
          <p:nvPr/>
        </p:nvPicPr>
        <p:blipFill>
          <a:blip r:embed="rId3">
            <a:alphaModFix/>
          </a:blip>
          <a:stretch>
            <a:fillRect/>
          </a:stretch>
        </p:blipFill>
        <p:spPr>
          <a:xfrm>
            <a:off x="5069425" y="1182799"/>
            <a:ext cx="2777900" cy="2777900"/>
          </a:xfrm>
          <a:prstGeom prst="rect">
            <a:avLst/>
          </a:prstGeom>
          <a:noFill/>
          <a:ln>
            <a:noFill/>
          </a:ln>
        </p:spPr>
      </p:pic>
      <p:sp>
        <p:nvSpPr>
          <p:cNvPr id="399" name="Shape 399"/>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400" name="Shape 400"/>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Shape 405"/>
          <p:cNvSpPr txBox="1"/>
          <p:nvPr/>
        </p:nvSpPr>
        <p:spPr>
          <a:xfrm>
            <a:off x="962250" y="559825"/>
            <a:ext cx="7219500" cy="6882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chemeClr val="lt2"/>
                </a:solidFill>
                <a:latin typeface="Century Gothic"/>
                <a:ea typeface="Century Gothic"/>
                <a:cs typeface="Century Gothic"/>
                <a:sym typeface="Century Gothic"/>
              </a:rPr>
              <a:t>Obrigado!</a:t>
            </a:r>
          </a:p>
        </p:txBody>
      </p:sp>
      <p:pic>
        <p:nvPicPr>
          <p:cNvPr id="406" name="Shape 406"/>
          <p:cNvPicPr preferRelativeResize="0"/>
          <p:nvPr/>
        </p:nvPicPr>
        <p:blipFill>
          <a:blip r:embed="rId3">
            <a:alphaModFix/>
          </a:blip>
          <a:stretch>
            <a:fillRect/>
          </a:stretch>
        </p:blipFill>
        <p:spPr>
          <a:xfrm>
            <a:off x="3396325" y="1426149"/>
            <a:ext cx="2351349" cy="2351349"/>
          </a:xfrm>
          <a:prstGeom prst="rect">
            <a:avLst/>
          </a:prstGeom>
          <a:noFill/>
          <a:ln>
            <a:noFill/>
          </a:ln>
        </p:spPr>
      </p:pic>
      <p:sp>
        <p:nvSpPr>
          <p:cNvPr id="407" name="Shape 407"/>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pt-BR"/>
              <a:t>‹#›</a:t>
            </a:fld>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Shape 226"/>
          <p:cNvPicPr preferRelativeResize="0"/>
          <p:nvPr/>
        </p:nvPicPr>
        <p:blipFill>
          <a:blip r:embed="rId3">
            <a:alphaModFix/>
          </a:blip>
          <a:stretch>
            <a:fillRect/>
          </a:stretch>
        </p:blipFill>
        <p:spPr>
          <a:xfrm>
            <a:off x="4884099" y="1114978"/>
            <a:ext cx="2913524" cy="2913524"/>
          </a:xfrm>
          <a:prstGeom prst="rect">
            <a:avLst/>
          </a:prstGeom>
          <a:noFill/>
          <a:ln>
            <a:noFill/>
          </a:ln>
        </p:spPr>
      </p:pic>
      <p:sp>
        <p:nvSpPr>
          <p:cNvPr id="227" name="Shape 227"/>
          <p:cNvSpPr txBox="1"/>
          <p:nvPr/>
        </p:nvSpPr>
        <p:spPr>
          <a:xfrm>
            <a:off x="402125" y="2227650"/>
            <a:ext cx="3004800" cy="6882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rgbClr val="FFFFFF"/>
                </a:solidFill>
                <a:latin typeface="Open Sans"/>
                <a:ea typeface="Open Sans"/>
                <a:cs typeface="Open Sans"/>
                <a:sym typeface="Open Sans"/>
              </a:rPr>
              <a:t>Problema</a:t>
            </a:r>
          </a:p>
        </p:txBody>
      </p:sp>
      <p:sp>
        <p:nvSpPr>
          <p:cNvPr id="228" name="Shape 228"/>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229" name="Shape 229"/>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pic>
        <p:nvPicPr>
          <p:cNvPr id="234" name="Shape 234"/>
          <p:cNvPicPr preferRelativeResize="0"/>
          <p:nvPr/>
        </p:nvPicPr>
        <p:blipFill rotWithShape="1">
          <a:blip r:embed="rId3">
            <a:alphaModFix/>
          </a:blip>
          <a:srcRect b="0" l="3179" r="2204" t="0"/>
          <a:stretch/>
        </p:blipFill>
        <p:spPr>
          <a:xfrm>
            <a:off x="1887979" y="559899"/>
            <a:ext cx="2091490" cy="3346400"/>
          </a:xfrm>
          <a:prstGeom prst="rect">
            <a:avLst/>
          </a:prstGeom>
          <a:noFill/>
          <a:ln cap="flat" cmpd="sng" w="9525">
            <a:solidFill>
              <a:srgbClr val="674EA7"/>
            </a:solidFill>
            <a:prstDash val="solid"/>
            <a:round/>
            <a:headEnd len="med" w="med" type="none"/>
            <a:tailEnd len="med" w="med" type="none"/>
          </a:ln>
        </p:spPr>
      </p:pic>
      <p:pic>
        <p:nvPicPr>
          <p:cNvPr id="235" name="Shape 235"/>
          <p:cNvPicPr preferRelativeResize="0"/>
          <p:nvPr/>
        </p:nvPicPr>
        <p:blipFill rotWithShape="1">
          <a:blip r:embed="rId4">
            <a:alphaModFix/>
          </a:blip>
          <a:srcRect b="0" l="18201" r="17978" t="31020"/>
          <a:stretch/>
        </p:blipFill>
        <p:spPr>
          <a:xfrm>
            <a:off x="4318364" y="559887"/>
            <a:ext cx="1935010" cy="3346400"/>
          </a:xfrm>
          <a:prstGeom prst="rect">
            <a:avLst/>
          </a:prstGeom>
          <a:noFill/>
          <a:ln cap="flat" cmpd="sng" w="9525">
            <a:solidFill>
              <a:srgbClr val="674EA7"/>
            </a:solidFill>
            <a:prstDash val="solid"/>
            <a:round/>
            <a:headEnd len="med" w="med" type="none"/>
            <a:tailEnd len="med" w="med" type="none"/>
          </a:ln>
        </p:spPr>
      </p:pic>
      <p:pic>
        <p:nvPicPr>
          <p:cNvPr id="236" name="Shape 236"/>
          <p:cNvPicPr preferRelativeResize="0"/>
          <p:nvPr/>
        </p:nvPicPr>
        <p:blipFill>
          <a:blip r:embed="rId5">
            <a:alphaModFix/>
          </a:blip>
          <a:stretch>
            <a:fillRect/>
          </a:stretch>
        </p:blipFill>
        <p:spPr>
          <a:xfrm>
            <a:off x="6592275" y="556448"/>
            <a:ext cx="1885324" cy="3353325"/>
          </a:xfrm>
          <a:prstGeom prst="rect">
            <a:avLst/>
          </a:prstGeom>
          <a:noFill/>
          <a:ln cap="flat" cmpd="sng" w="9525">
            <a:solidFill>
              <a:srgbClr val="674EA7"/>
            </a:solidFill>
            <a:prstDash val="solid"/>
            <a:round/>
            <a:headEnd len="med" w="med" type="none"/>
            <a:tailEnd len="med" w="med" type="none"/>
          </a:ln>
        </p:spPr>
      </p:pic>
      <p:sp>
        <p:nvSpPr>
          <p:cNvPr id="237" name="Shape 237"/>
          <p:cNvSpPr txBox="1"/>
          <p:nvPr/>
        </p:nvSpPr>
        <p:spPr>
          <a:xfrm>
            <a:off x="1900400" y="4028050"/>
            <a:ext cx="2079000" cy="462600"/>
          </a:xfrm>
          <a:prstGeom prst="rect">
            <a:avLst/>
          </a:prstGeom>
          <a:noFill/>
          <a:ln>
            <a:noFill/>
          </a:ln>
        </p:spPr>
        <p:txBody>
          <a:bodyPr anchorCtr="0" anchor="t" bIns="91425" lIns="91425" rIns="91425" tIns="91425">
            <a:noAutofit/>
          </a:bodyPr>
          <a:lstStyle/>
          <a:p>
            <a:pPr lvl="0" algn="ctr">
              <a:spcBef>
                <a:spcPts val="0"/>
              </a:spcBef>
              <a:buNone/>
            </a:pPr>
            <a:r>
              <a:rPr b="1" lang="pt-BR" sz="1600">
                <a:solidFill>
                  <a:srgbClr val="999999"/>
                </a:solidFill>
              </a:rPr>
              <a:t>Cidade Legal</a:t>
            </a:r>
          </a:p>
        </p:txBody>
      </p:sp>
      <p:sp>
        <p:nvSpPr>
          <p:cNvPr id="238" name="Shape 238"/>
          <p:cNvSpPr txBox="1"/>
          <p:nvPr/>
        </p:nvSpPr>
        <p:spPr>
          <a:xfrm>
            <a:off x="4263300" y="4028050"/>
            <a:ext cx="2149500" cy="462600"/>
          </a:xfrm>
          <a:prstGeom prst="rect">
            <a:avLst/>
          </a:prstGeom>
          <a:noFill/>
          <a:ln>
            <a:noFill/>
          </a:ln>
        </p:spPr>
        <p:txBody>
          <a:bodyPr anchorCtr="0" anchor="t" bIns="91425" lIns="91425" rIns="91425" tIns="91425">
            <a:noAutofit/>
          </a:bodyPr>
          <a:lstStyle/>
          <a:p>
            <a:pPr lvl="0" algn="ctr">
              <a:spcBef>
                <a:spcPts val="0"/>
              </a:spcBef>
              <a:buNone/>
            </a:pPr>
            <a:r>
              <a:rPr b="1" lang="pt-BR" sz="1600">
                <a:solidFill>
                  <a:srgbClr val="999999"/>
                </a:solidFill>
              </a:rPr>
              <a:t>Vigilante</a:t>
            </a:r>
          </a:p>
        </p:txBody>
      </p:sp>
      <p:sp>
        <p:nvSpPr>
          <p:cNvPr id="239" name="Shape 239"/>
          <p:cNvSpPr txBox="1"/>
          <p:nvPr/>
        </p:nvSpPr>
        <p:spPr>
          <a:xfrm>
            <a:off x="6592337" y="4028050"/>
            <a:ext cx="1885200" cy="462600"/>
          </a:xfrm>
          <a:prstGeom prst="rect">
            <a:avLst/>
          </a:prstGeom>
          <a:noFill/>
          <a:ln>
            <a:noFill/>
          </a:ln>
        </p:spPr>
        <p:txBody>
          <a:bodyPr anchorCtr="0" anchor="t" bIns="91425" lIns="91425" rIns="91425" tIns="91425">
            <a:noAutofit/>
          </a:bodyPr>
          <a:lstStyle/>
          <a:p>
            <a:pPr lvl="0" algn="ctr">
              <a:spcBef>
                <a:spcPts val="0"/>
              </a:spcBef>
              <a:buNone/>
            </a:pPr>
            <a:r>
              <a:rPr b="1" lang="pt-BR" sz="1600">
                <a:solidFill>
                  <a:srgbClr val="999999"/>
                </a:solidFill>
              </a:rPr>
              <a:t>Colab</a:t>
            </a:r>
          </a:p>
        </p:txBody>
      </p:sp>
      <p:sp>
        <p:nvSpPr>
          <p:cNvPr id="240" name="Shape 240"/>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241" name="Shape 241"/>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Shape 246"/>
          <p:cNvSpPr txBox="1"/>
          <p:nvPr/>
        </p:nvSpPr>
        <p:spPr>
          <a:xfrm>
            <a:off x="1262400" y="3387475"/>
            <a:ext cx="6619200" cy="2028900"/>
          </a:xfrm>
          <a:prstGeom prst="rect">
            <a:avLst/>
          </a:prstGeom>
          <a:noFill/>
          <a:ln>
            <a:noFill/>
          </a:ln>
        </p:spPr>
        <p:txBody>
          <a:bodyPr anchorCtr="0" anchor="b" bIns="34275" lIns="68575" rIns="68575" tIns="34275">
            <a:noAutofit/>
          </a:bodyPr>
          <a:lstStyle/>
          <a:p>
            <a:pPr lvl="0" rtl="0" algn="ctr">
              <a:spcBef>
                <a:spcPts val="0"/>
              </a:spcBef>
              <a:buNone/>
            </a:pPr>
            <a:r>
              <a:rPr lang="pt-BR" sz="6000">
                <a:solidFill>
                  <a:srgbClr val="EBEBEB"/>
                </a:solidFill>
                <a:latin typeface="Open Sans SemiBold"/>
                <a:ea typeface="Open Sans SemiBold"/>
                <a:cs typeface="Open Sans SemiBold"/>
                <a:sym typeface="Open Sans SemiBold"/>
              </a:rPr>
              <a:t>POLIS</a:t>
            </a:r>
          </a:p>
          <a:p>
            <a:pPr lvl="0" rtl="0">
              <a:spcBef>
                <a:spcPts val="0"/>
              </a:spcBef>
              <a:buNone/>
            </a:pPr>
            <a:r>
              <a:t/>
            </a:r>
            <a:endParaRPr sz="2400">
              <a:solidFill>
                <a:srgbClr val="EBEBEB"/>
              </a:solidFill>
              <a:latin typeface="Century Gothic"/>
              <a:ea typeface="Century Gothic"/>
              <a:cs typeface="Century Gothic"/>
              <a:sym typeface="Century Gothic"/>
            </a:endParaRPr>
          </a:p>
          <a:p>
            <a:pPr lvl="0" rtl="0">
              <a:spcBef>
                <a:spcPts val="0"/>
              </a:spcBef>
              <a:buNone/>
            </a:pPr>
            <a:r>
              <a:t/>
            </a:r>
            <a:endParaRPr sz="3600">
              <a:solidFill>
                <a:srgbClr val="EBEBEB"/>
              </a:solidFill>
              <a:latin typeface="Century Gothic"/>
              <a:ea typeface="Century Gothic"/>
              <a:cs typeface="Century Gothic"/>
              <a:sym typeface="Century Gothic"/>
            </a:endParaRPr>
          </a:p>
        </p:txBody>
      </p:sp>
      <p:pic>
        <p:nvPicPr>
          <p:cNvPr id="247" name="Shape 247"/>
          <p:cNvPicPr preferRelativeResize="0"/>
          <p:nvPr/>
        </p:nvPicPr>
        <p:blipFill>
          <a:blip r:embed="rId3">
            <a:alphaModFix/>
          </a:blip>
          <a:stretch>
            <a:fillRect/>
          </a:stretch>
        </p:blipFill>
        <p:spPr>
          <a:xfrm>
            <a:off x="3310738" y="963386"/>
            <a:ext cx="2522523" cy="2424076"/>
          </a:xfrm>
          <a:prstGeom prst="rect">
            <a:avLst/>
          </a:prstGeom>
          <a:noFill/>
          <a:ln>
            <a:noFill/>
          </a:ln>
        </p:spPr>
      </p:pic>
      <p:sp>
        <p:nvSpPr>
          <p:cNvPr id="248" name="Shape 248"/>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pt-BR"/>
              <a:t>‹#›</a:t>
            </a:fld>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Shape 253"/>
          <p:cNvSpPr txBox="1"/>
          <p:nvPr/>
        </p:nvSpPr>
        <p:spPr>
          <a:xfrm>
            <a:off x="-402675" y="2023362"/>
            <a:ext cx="4832100" cy="1096800"/>
          </a:xfrm>
          <a:prstGeom prst="rect">
            <a:avLst/>
          </a:prstGeom>
          <a:noFill/>
          <a:ln>
            <a:noFill/>
          </a:ln>
        </p:spPr>
        <p:txBody>
          <a:bodyPr anchorCtr="0" anchor="t" bIns="91425" lIns="91425" rIns="91425" tIns="91425">
            <a:noAutofit/>
          </a:bodyPr>
          <a:lstStyle/>
          <a:p>
            <a:pPr lvl="0" rtl="0" algn="ctr">
              <a:spcBef>
                <a:spcPts val="0"/>
              </a:spcBef>
              <a:buNone/>
            </a:pPr>
            <a:r>
              <a:rPr b="1" lang="pt-BR" sz="3000">
                <a:solidFill>
                  <a:srgbClr val="FFFFFF"/>
                </a:solidFill>
                <a:latin typeface="Century Gothic"/>
                <a:ea typeface="Century Gothic"/>
                <a:cs typeface="Century Gothic"/>
                <a:sym typeface="Century Gothic"/>
              </a:rPr>
              <a:t>Importância</a:t>
            </a:r>
          </a:p>
          <a:p>
            <a:pPr lvl="0" rtl="0" algn="ctr">
              <a:spcBef>
                <a:spcPts val="0"/>
              </a:spcBef>
              <a:buNone/>
            </a:pPr>
            <a:r>
              <a:rPr b="1" lang="pt-BR" sz="3000">
                <a:solidFill>
                  <a:srgbClr val="FFFFFF"/>
                </a:solidFill>
                <a:latin typeface="Century Gothic"/>
                <a:ea typeface="Century Gothic"/>
                <a:cs typeface="Century Gothic"/>
                <a:sym typeface="Century Gothic"/>
              </a:rPr>
              <a:t>social</a:t>
            </a:r>
          </a:p>
        </p:txBody>
      </p:sp>
      <p:pic>
        <p:nvPicPr>
          <p:cNvPr id="254" name="Shape 254"/>
          <p:cNvPicPr preferRelativeResize="0"/>
          <p:nvPr/>
        </p:nvPicPr>
        <p:blipFill>
          <a:blip r:embed="rId3">
            <a:alphaModFix/>
          </a:blip>
          <a:stretch>
            <a:fillRect/>
          </a:stretch>
        </p:blipFill>
        <p:spPr>
          <a:xfrm>
            <a:off x="4924675" y="1048346"/>
            <a:ext cx="3046824" cy="3046824"/>
          </a:xfrm>
          <a:prstGeom prst="rect">
            <a:avLst/>
          </a:prstGeom>
          <a:noFill/>
          <a:ln>
            <a:noFill/>
          </a:ln>
        </p:spPr>
      </p:pic>
      <p:sp>
        <p:nvSpPr>
          <p:cNvPr id="255" name="Shape 255"/>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256" name="Shape 256"/>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Shape 261"/>
          <p:cNvSpPr txBox="1"/>
          <p:nvPr/>
        </p:nvSpPr>
        <p:spPr>
          <a:xfrm>
            <a:off x="402125" y="2227650"/>
            <a:ext cx="3004800" cy="688200"/>
          </a:xfrm>
          <a:prstGeom prst="rect">
            <a:avLst/>
          </a:prstGeom>
          <a:noFill/>
          <a:ln>
            <a:noFill/>
          </a:ln>
        </p:spPr>
        <p:txBody>
          <a:bodyPr anchorCtr="0" anchor="t" bIns="91425" lIns="91425" rIns="91425" tIns="91425">
            <a:noAutofit/>
          </a:bodyPr>
          <a:lstStyle/>
          <a:p>
            <a:pPr lvl="0" algn="ctr">
              <a:spcBef>
                <a:spcPts val="0"/>
              </a:spcBef>
              <a:buNone/>
            </a:pPr>
            <a:r>
              <a:rPr b="1" lang="pt-BR" sz="3000">
                <a:solidFill>
                  <a:srgbClr val="FFFFFF"/>
                </a:solidFill>
                <a:latin typeface="Open Sans"/>
                <a:ea typeface="Open Sans"/>
                <a:cs typeface="Open Sans"/>
                <a:sym typeface="Open Sans"/>
              </a:rPr>
              <a:t>Objetivos</a:t>
            </a:r>
          </a:p>
        </p:txBody>
      </p:sp>
      <p:pic>
        <p:nvPicPr>
          <p:cNvPr descr="alcathea2.png" id="262" name="Shape 262"/>
          <p:cNvPicPr preferRelativeResize="0"/>
          <p:nvPr/>
        </p:nvPicPr>
        <p:blipFill>
          <a:blip r:embed="rId3">
            <a:alphaModFix amt="25000"/>
          </a:blip>
          <a:stretch>
            <a:fillRect/>
          </a:stretch>
        </p:blipFill>
        <p:spPr>
          <a:xfrm>
            <a:off x="7943182" y="4153035"/>
            <a:ext cx="777673" cy="551201"/>
          </a:xfrm>
          <a:prstGeom prst="rect">
            <a:avLst/>
          </a:prstGeom>
          <a:noFill/>
          <a:ln>
            <a:noFill/>
          </a:ln>
        </p:spPr>
      </p:pic>
      <p:pic>
        <p:nvPicPr>
          <p:cNvPr id="263" name="Shape 263"/>
          <p:cNvPicPr preferRelativeResize="0"/>
          <p:nvPr/>
        </p:nvPicPr>
        <p:blipFill>
          <a:blip r:embed="rId4">
            <a:alphaModFix/>
          </a:blip>
          <a:stretch>
            <a:fillRect/>
          </a:stretch>
        </p:blipFill>
        <p:spPr>
          <a:xfrm>
            <a:off x="4677475" y="641200"/>
            <a:ext cx="3422174" cy="3422174"/>
          </a:xfrm>
          <a:prstGeom prst="rect">
            <a:avLst/>
          </a:prstGeom>
          <a:noFill/>
          <a:ln>
            <a:noFill/>
          </a:ln>
        </p:spPr>
      </p:pic>
      <p:sp>
        <p:nvSpPr>
          <p:cNvPr id="264" name="Shape 264"/>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265" name="Shape 265"/>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Shape 270"/>
          <p:cNvPicPr preferRelativeResize="0"/>
          <p:nvPr/>
        </p:nvPicPr>
        <p:blipFill>
          <a:blip r:embed="rId3">
            <a:alphaModFix/>
          </a:blip>
          <a:stretch>
            <a:fillRect/>
          </a:stretch>
        </p:blipFill>
        <p:spPr>
          <a:xfrm>
            <a:off x="5027025" y="1245650"/>
            <a:ext cx="2652225" cy="2652225"/>
          </a:xfrm>
          <a:prstGeom prst="rect">
            <a:avLst/>
          </a:prstGeom>
          <a:noFill/>
          <a:ln>
            <a:noFill/>
          </a:ln>
        </p:spPr>
      </p:pic>
      <p:sp>
        <p:nvSpPr>
          <p:cNvPr id="271" name="Shape 271"/>
          <p:cNvSpPr txBox="1"/>
          <p:nvPr/>
        </p:nvSpPr>
        <p:spPr>
          <a:xfrm>
            <a:off x="502575" y="1071762"/>
            <a:ext cx="3000000" cy="3000000"/>
          </a:xfrm>
          <a:prstGeom prst="rect">
            <a:avLst/>
          </a:prstGeom>
          <a:noFill/>
          <a:ln>
            <a:noFill/>
          </a:ln>
        </p:spPr>
        <p:txBody>
          <a:bodyPr anchorCtr="0" anchor="ctr" bIns="91425" lIns="91425" rIns="91425" tIns="91425">
            <a:noAutofit/>
          </a:bodyPr>
          <a:lstStyle/>
          <a:p>
            <a:pPr lvl="0" rtl="0" algn="ctr">
              <a:spcBef>
                <a:spcPts val="0"/>
              </a:spcBef>
              <a:buNone/>
            </a:pPr>
            <a:r>
              <a:rPr b="1" lang="pt-BR" sz="3000">
                <a:solidFill>
                  <a:schemeClr val="lt1"/>
                </a:solidFill>
                <a:latin typeface="Open Sans"/>
                <a:ea typeface="Open Sans"/>
                <a:cs typeface="Open Sans"/>
                <a:sym typeface="Open Sans"/>
              </a:rPr>
              <a:t>Público alvo</a:t>
            </a:r>
          </a:p>
        </p:txBody>
      </p:sp>
      <p:sp>
        <p:nvSpPr>
          <p:cNvPr id="272" name="Shape 272"/>
          <p:cNvSpPr txBox="1"/>
          <p:nvPr>
            <p:ph idx="12" type="sldNum"/>
          </p:nvPr>
        </p:nvSpPr>
        <p:spPr>
          <a:xfrm>
            <a:off x="7764404" y="221796"/>
            <a:ext cx="628500" cy="575700"/>
          </a:xfrm>
          <a:prstGeom prst="rect">
            <a:avLst/>
          </a:prstGeom>
        </p:spPr>
        <p:txBody>
          <a:bodyPr anchorCtr="0" anchor="b" bIns="34275" lIns="68575" rIns="68575" tIns="34275">
            <a:noAutofit/>
          </a:bodyPr>
          <a:lstStyle/>
          <a:p>
            <a:pPr lvl="0">
              <a:spcBef>
                <a:spcPts val="0"/>
              </a:spcBef>
              <a:buClr>
                <a:srgbClr val="000000"/>
              </a:buClr>
              <a:buSzPct val="25000"/>
              <a:buFont typeface="Arial"/>
              <a:buNone/>
            </a:pPr>
            <a:fld id="{00000000-1234-1234-1234-123412341234}" type="slidenum">
              <a:rPr lang="pt-BR"/>
              <a:t>‹#›</a:t>
            </a:fld>
          </a:p>
        </p:txBody>
      </p:sp>
      <p:sp>
        <p:nvSpPr>
          <p:cNvPr id="273" name="Shape 273"/>
          <p:cNvSpPr txBox="1"/>
          <p:nvPr>
            <p:ph idx="2" type="sldNum"/>
          </p:nvPr>
        </p:nvSpPr>
        <p:spPr>
          <a:xfrm>
            <a:off x="8556783" y="4749850"/>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pt-BR"/>
              <a:t>‹#›</a:t>
            </a:fld>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Shape 278"/>
          <p:cNvSpPr txBox="1"/>
          <p:nvPr/>
        </p:nvSpPr>
        <p:spPr>
          <a:xfrm>
            <a:off x="962250" y="2227650"/>
            <a:ext cx="7219500" cy="688200"/>
          </a:xfrm>
          <a:prstGeom prst="rect">
            <a:avLst/>
          </a:prstGeom>
          <a:noFill/>
          <a:ln>
            <a:noFill/>
          </a:ln>
        </p:spPr>
        <p:txBody>
          <a:bodyPr anchorCtr="0" anchor="t" bIns="91425" lIns="91425" rIns="91425" tIns="91425">
            <a:noAutofit/>
          </a:bodyPr>
          <a:lstStyle/>
          <a:p>
            <a:pPr lvl="0" rtl="0" algn="ctr">
              <a:spcBef>
                <a:spcPts val="0"/>
              </a:spcBef>
              <a:buClr>
                <a:schemeClr val="dk1"/>
              </a:buClr>
              <a:buSzPct val="36666"/>
              <a:buFont typeface="Arial"/>
              <a:buNone/>
            </a:pPr>
            <a:r>
              <a:rPr b="1" lang="pt-BR" sz="3000">
                <a:solidFill>
                  <a:schemeClr val="lt2"/>
                </a:solidFill>
                <a:latin typeface="Century Gothic"/>
                <a:ea typeface="Century Gothic"/>
                <a:cs typeface="Century Gothic"/>
                <a:sym typeface="Century Gothic"/>
              </a:rPr>
              <a:t>Funcionalidades</a:t>
            </a:r>
          </a:p>
        </p:txBody>
      </p:sp>
      <p:sp>
        <p:nvSpPr>
          <p:cNvPr id="279" name="Shape 279"/>
          <p:cNvSpPr txBox="1"/>
          <p:nvPr>
            <p:ph idx="12" type="sldNum"/>
          </p:nvPr>
        </p:nvSpPr>
        <p:spPr>
          <a:xfrm>
            <a:off x="8556783" y="4749850"/>
            <a:ext cx="548700" cy="393600"/>
          </a:xfrm>
          <a:prstGeom prst="rect">
            <a:avLst/>
          </a:prstGeom>
        </p:spPr>
        <p:txBody>
          <a:bodyPr anchorCtr="0" anchor="ctr" bIns="91425" lIns="91425" rIns="91425" tIns="91425">
            <a:noAutofit/>
          </a:bodyPr>
          <a:lstStyle/>
          <a:p>
            <a:pPr lvl="0" rtl="0">
              <a:spcBef>
                <a:spcPts val="0"/>
              </a:spcBef>
              <a:buNone/>
            </a:pPr>
            <a:fld id="{00000000-1234-1234-1234-123412341234}" type="slidenum">
              <a:rPr lang="pt-BR"/>
              <a:t>‹#›</a:t>
            </a:fld>
          </a:p>
        </p:txBody>
      </p:sp>
    </p:spTree>
  </p:cSld>
  <p:clrMapOvr>
    <a:masterClrMapping/>
  </p:clrMapOvr>
</p:sld>
</file>

<file path=ppt/theme/theme1.xml><?xml version="1.0" encoding="utf-8"?>
<a:theme xmlns:a="http://schemas.openxmlformats.org/drawingml/2006/main" xmlns:r="http://schemas.openxmlformats.org/officeDocument/2006/relationships" name="Íon - Sala da Diretoria">
  <a:themeElements>
    <a:clrScheme name="Ion Boardroom">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